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1"/>
  </p:notesMasterIdLst>
  <p:handoutMasterIdLst>
    <p:handoutMasterId r:id="rId82"/>
  </p:handoutMasterIdLst>
  <p:sldIdLst>
    <p:sldId id="268" r:id="rId2"/>
    <p:sldId id="2957" r:id="rId3"/>
    <p:sldId id="2979" r:id="rId4"/>
    <p:sldId id="2958" r:id="rId5"/>
    <p:sldId id="2959" r:id="rId6"/>
    <p:sldId id="2960" r:id="rId7"/>
    <p:sldId id="2961" r:id="rId8"/>
    <p:sldId id="2962" r:id="rId9"/>
    <p:sldId id="2914" r:id="rId10"/>
    <p:sldId id="271" r:id="rId11"/>
    <p:sldId id="303" r:id="rId12"/>
    <p:sldId id="2915" r:id="rId13"/>
    <p:sldId id="2902" r:id="rId14"/>
    <p:sldId id="2904" r:id="rId15"/>
    <p:sldId id="2903" r:id="rId16"/>
    <p:sldId id="2963" r:id="rId17"/>
    <p:sldId id="2984" r:id="rId18"/>
    <p:sldId id="2985" r:id="rId19"/>
    <p:sldId id="2920" r:id="rId20"/>
    <p:sldId id="2924" r:id="rId21"/>
    <p:sldId id="2925" r:id="rId22"/>
    <p:sldId id="2982" r:id="rId23"/>
    <p:sldId id="2926" r:id="rId24"/>
    <p:sldId id="2981" r:id="rId25"/>
    <p:sldId id="2927" r:id="rId26"/>
    <p:sldId id="2964" r:id="rId27"/>
    <p:sldId id="2965" r:id="rId28"/>
    <p:sldId id="2966" r:id="rId29"/>
    <p:sldId id="2967" r:id="rId30"/>
    <p:sldId id="2968" r:id="rId31"/>
    <p:sldId id="2969" r:id="rId32"/>
    <p:sldId id="306" r:id="rId33"/>
    <p:sldId id="2922" r:id="rId34"/>
    <p:sldId id="272" r:id="rId35"/>
    <p:sldId id="2917" r:id="rId36"/>
    <p:sldId id="2918" r:id="rId37"/>
    <p:sldId id="2970" r:id="rId38"/>
    <p:sldId id="2919" r:id="rId39"/>
    <p:sldId id="299" r:id="rId40"/>
    <p:sldId id="302" r:id="rId41"/>
    <p:sldId id="308" r:id="rId42"/>
    <p:sldId id="2955" r:id="rId43"/>
    <p:sldId id="2923" r:id="rId44"/>
    <p:sldId id="2956" r:id="rId45"/>
    <p:sldId id="2929" r:id="rId46"/>
    <p:sldId id="2928" r:id="rId47"/>
    <p:sldId id="2983" r:id="rId48"/>
    <p:sldId id="2908" r:id="rId49"/>
    <p:sldId id="2909" r:id="rId50"/>
    <p:sldId id="2910" r:id="rId51"/>
    <p:sldId id="2911" r:id="rId52"/>
    <p:sldId id="2934" r:id="rId53"/>
    <p:sldId id="2935" r:id="rId54"/>
    <p:sldId id="2936" r:id="rId55"/>
    <p:sldId id="2937" r:id="rId56"/>
    <p:sldId id="2938" r:id="rId57"/>
    <p:sldId id="2939" r:id="rId58"/>
    <p:sldId id="2940" r:id="rId59"/>
    <p:sldId id="2942" r:id="rId60"/>
    <p:sldId id="2943" r:id="rId61"/>
    <p:sldId id="2944" r:id="rId62"/>
    <p:sldId id="2945" r:id="rId63"/>
    <p:sldId id="2946" r:id="rId64"/>
    <p:sldId id="2947" r:id="rId65"/>
    <p:sldId id="2948" r:id="rId66"/>
    <p:sldId id="2950" r:id="rId67"/>
    <p:sldId id="2952" r:id="rId68"/>
    <p:sldId id="2953" r:id="rId69"/>
    <p:sldId id="2980" r:id="rId70"/>
    <p:sldId id="2932" r:id="rId71"/>
    <p:sldId id="309" r:id="rId72"/>
    <p:sldId id="2933" r:id="rId73"/>
    <p:sldId id="2971" r:id="rId74"/>
    <p:sldId id="2978" r:id="rId75"/>
    <p:sldId id="2973" r:id="rId76"/>
    <p:sldId id="2974" r:id="rId77"/>
    <p:sldId id="2975" r:id="rId78"/>
    <p:sldId id="2976" r:id="rId79"/>
    <p:sldId id="2977" r:id="rId8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03030"/>
    <a:srgbClr val="2E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15" autoAdjust="0"/>
    <p:restoredTop sz="94660"/>
  </p:normalViewPr>
  <p:slideViewPr>
    <p:cSldViewPr snapToGrid="0">
      <p:cViewPr>
        <p:scale>
          <a:sx n="75" d="100"/>
          <a:sy n="75" d="100"/>
        </p:scale>
        <p:origin x="47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D1A34D-CA95-114A-81DE-76E021D9F678}">
      <dgm:prSet phldrT="[文字]" custT="1"/>
      <dgm:spPr/>
      <dgm:t>
        <a:bodyPr/>
        <a:lstStyle/>
        <a:p>
          <a:r>
            <a:rPr lang="en-US" altLang="zh-TW" sz="1800" dirty="0"/>
            <a:t>Kevin Liu/Peter Lan</a:t>
          </a:r>
          <a:endParaRPr lang="zh-TW" altLang="en-US" sz="1800" dirty="0"/>
        </a:p>
      </dgm:t>
    </dgm:pt>
    <dgm:pt modelId="{3A5588D6-E5C9-8540-AFB6-95CBE3A910BB}" type="parTrans" cxnId="{EDAAB365-A509-0B47-913B-4ED706BC54E6}">
      <dgm:prSet/>
      <dgm:spPr/>
      <dgm:t>
        <a:bodyPr/>
        <a:lstStyle/>
        <a:p>
          <a:endParaRPr lang="zh-TW" altLang="en-US"/>
        </a:p>
      </dgm:t>
    </dgm:pt>
    <dgm:pt modelId="{B74C7878-77C7-8144-BAD0-4EA640A89665}" type="sibTrans" cxnId="{EDAAB365-A509-0B47-913B-4ED706BC54E6}">
      <dgm:prSet custT="1"/>
      <dgm:spPr/>
      <dgm:t>
        <a:bodyPr/>
        <a:lstStyle/>
        <a:p>
          <a:r>
            <a:rPr lang="en-US" altLang="zh-TW" sz="1300" dirty="0"/>
            <a:t>BU Head</a:t>
          </a:r>
          <a:endParaRPr lang="zh-TW" altLang="en-US" sz="1300" dirty="0"/>
        </a:p>
      </dgm:t>
    </dgm:pt>
    <dgm:pt modelId="{FEACECF5-7C8E-834C-A523-A46DC5B3F91F}">
      <dgm:prSet phldrT="[文字]" custT="1"/>
      <dgm:spPr/>
      <dgm:t>
        <a:bodyPr/>
        <a:lstStyle/>
        <a:p>
          <a:r>
            <a:rPr lang="en-US" altLang="zh-TW" sz="1800" dirty="0"/>
            <a:t>Tiffanie </a:t>
          </a:r>
          <a:br>
            <a:rPr lang="en-US" altLang="zh-TW" sz="1800" dirty="0"/>
          </a:br>
          <a:r>
            <a:rPr lang="en-US" altLang="zh-TW" sz="1800" dirty="0"/>
            <a:t>Lai</a:t>
          </a:r>
          <a:endParaRPr lang="zh-TW" altLang="en-US" sz="1800" dirty="0"/>
        </a:p>
      </dgm:t>
    </dgm:pt>
    <dgm:pt modelId="{F00535AF-7793-E74F-8F6D-00C43AB01B91}" type="parTrans" cxnId="{9DD7EF28-5C7B-4141-B22E-55DAF46DA878}">
      <dgm:prSet/>
      <dgm:spPr/>
      <dgm:t>
        <a:bodyPr/>
        <a:lstStyle/>
        <a:p>
          <a:endParaRPr lang="zh-TW" altLang="en-US"/>
        </a:p>
      </dgm:t>
    </dgm:pt>
    <dgm:pt modelId="{3BFA4E20-7D89-2448-AE65-C608179C2A95}" type="sibTrans" cxnId="{9DD7EF28-5C7B-4141-B22E-55DAF46DA878}">
      <dgm:prSet custT="1"/>
      <dgm:spPr/>
      <dgm:t>
        <a:bodyPr/>
        <a:lstStyle/>
        <a:p>
          <a:r>
            <a:rPr lang="en-US" altLang="zh-TW" sz="1300" dirty="0"/>
            <a:t>Sales</a:t>
          </a:r>
          <a:endParaRPr lang="zh-TW" altLang="en-US" sz="1300" dirty="0"/>
        </a:p>
      </dgm:t>
    </dgm:pt>
    <dgm:pt modelId="{0E06E717-C1E4-ED40-8794-8DCA996525D8}">
      <dgm:prSet phldrT="[文字]" custT="1"/>
      <dgm:spPr/>
      <dgm:t>
        <a:bodyPr/>
        <a:lstStyle/>
        <a:p>
          <a:r>
            <a:rPr lang="en-US" altLang="zh-TW" sz="1800" dirty="0"/>
            <a:t>Henry </a:t>
          </a:r>
          <a:br>
            <a:rPr lang="en-US" altLang="zh-TW" sz="1800" dirty="0"/>
          </a:br>
          <a:r>
            <a:rPr lang="en-US" altLang="zh-TW" sz="1800" dirty="0" err="1"/>
            <a:t>Chiou</a:t>
          </a:r>
          <a:endParaRPr lang="zh-TW" altLang="en-US" sz="1800" dirty="0"/>
        </a:p>
      </dgm:t>
    </dgm:pt>
    <dgm:pt modelId="{1D346666-6229-D746-8B77-572A0D0BD3B0}" type="parTrans" cxnId="{4A69C86D-F259-A640-93A0-A4186CD7E51C}">
      <dgm:prSet/>
      <dgm:spPr/>
      <dgm:t>
        <a:bodyPr/>
        <a:lstStyle/>
        <a:p>
          <a:endParaRPr lang="zh-TW" altLang="en-US"/>
        </a:p>
      </dgm:t>
    </dgm:pt>
    <dgm:pt modelId="{9B220CED-5D48-1D4B-9986-A634C86F8ECF}" type="sibTrans" cxnId="{4A69C86D-F259-A640-93A0-A4186CD7E51C}">
      <dgm:prSet custT="1"/>
      <dgm:spPr/>
      <dgm:t>
        <a:bodyPr/>
        <a:lstStyle/>
        <a:p>
          <a:r>
            <a:rPr lang="en-US" altLang="zh-TW" sz="1300" dirty="0"/>
            <a:t>RD PM</a:t>
          </a:r>
          <a:endParaRPr lang="zh-TW" altLang="en-US" sz="1300" dirty="0"/>
        </a:p>
      </dgm:t>
    </dgm:pt>
    <dgm:pt modelId="{992B376F-C3BA-8D42-8364-C7316BC051A4}">
      <dgm:prSet phldrT="[文字]" custT="1"/>
      <dgm:spPr/>
      <dgm:t>
        <a:bodyPr/>
        <a:lstStyle/>
        <a:p>
          <a:r>
            <a:rPr lang="en-US" altLang="zh-TW" sz="1800" dirty="0"/>
            <a:t>Rick </a:t>
          </a:r>
          <a:br>
            <a:rPr lang="en-US" altLang="zh-TW" sz="1800" dirty="0"/>
          </a:br>
          <a:r>
            <a:rPr lang="en-US" altLang="zh-TW" sz="1800" dirty="0"/>
            <a:t>Chen</a:t>
          </a:r>
          <a:endParaRPr lang="zh-TW" altLang="en-US" sz="1800" dirty="0"/>
        </a:p>
      </dgm:t>
    </dgm:pt>
    <dgm:pt modelId="{C3BEA77A-8EF4-BD4D-8DE9-BE4207825CEB}" type="parTrans" cxnId="{FD83D562-BBAB-874D-9160-F241F84426D3}">
      <dgm:prSet/>
      <dgm:spPr/>
      <dgm:t>
        <a:bodyPr/>
        <a:lstStyle/>
        <a:p>
          <a:endParaRPr lang="zh-TW" altLang="en-US"/>
        </a:p>
      </dgm:t>
    </dgm:pt>
    <dgm:pt modelId="{0F5DE694-179C-0548-ADCF-1333F88AB537}" type="sibTrans" cxnId="{FD83D562-BBAB-874D-9160-F241F84426D3}">
      <dgm:prSet custT="1"/>
      <dgm:spPr/>
      <dgm:t>
        <a:bodyPr/>
        <a:lstStyle/>
        <a:p>
          <a:r>
            <a:rPr lang="en-US" altLang="zh-TW" sz="1300" dirty="0"/>
            <a:t>R&amp;D head</a:t>
          </a:r>
          <a:endParaRPr lang="zh-TW" altLang="en-US" sz="1300" dirty="0"/>
        </a:p>
      </dgm:t>
    </dgm:pt>
    <dgm:pt modelId="{BF6C11E2-F8C3-D240-8B6F-DC865F8AF485}">
      <dgm:prSet phldrT="[文字]" custT="1"/>
      <dgm:spPr/>
      <dgm:t>
        <a:bodyPr/>
        <a:lstStyle/>
        <a:p>
          <a:r>
            <a:rPr lang="en-US" altLang="zh-TW" sz="1800" dirty="0"/>
            <a:t>Jacky </a:t>
          </a:r>
          <a:br>
            <a:rPr lang="en-US" altLang="zh-TW" sz="1800" dirty="0"/>
          </a:br>
          <a:r>
            <a:rPr lang="en-US" altLang="zh-TW" sz="1800" dirty="0"/>
            <a:t>Chiang</a:t>
          </a:r>
          <a:endParaRPr lang="zh-TW" altLang="en-US" sz="1800" dirty="0"/>
        </a:p>
      </dgm:t>
    </dgm:pt>
    <dgm:pt modelId="{6B575D81-4F19-404B-90CF-E014E8299CD9}" type="parTrans" cxnId="{FDE1D5A8-FEE7-DC41-90D5-077F0DE1623C}">
      <dgm:prSet/>
      <dgm:spPr/>
      <dgm:t>
        <a:bodyPr/>
        <a:lstStyle/>
        <a:p>
          <a:endParaRPr lang="zh-TW" altLang="en-US"/>
        </a:p>
      </dgm:t>
    </dgm:pt>
    <dgm:pt modelId="{70339397-55AE-2E4B-B6E3-7146B54428E6}" type="sibTrans" cxnId="{FDE1D5A8-FEE7-DC41-90D5-077F0DE1623C}">
      <dgm:prSet custT="1"/>
      <dgm:spPr/>
      <dgm:t>
        <a:bodyPr/>
        <a:lstStyle/>
        <a:p>
          <a:r>
            <a:rPr lang="en-US" altLang="zh-TW" sz="1300" dirty="0"/>
            <a:t>Software RDPL</a:t>
          </a:r>
          <a:endParaRPr lang="zh-TW" altLang="en-US" sz="1300" dirty="0"/>
        </a:p>
      </dgm:t>
    </dgm:pt>
    <dgm:pt modelId="{B985E395-9181-484E-8217-F83ED193767C}">
      <dgm:prSet phldrT="[文字]" custT="1"/>
      <dgm:spPr/>
      <dgm:t>
        <a:bodyPr/>
        <a:lstStyle/>
        <a:p>
          <a:r>
            <a:rPr lang="en-US" altLang="zh-TW" sz="1800" dirty="0"/>
            <a:t>Sean </a:t>
          </a:r>
          <a:br>
            <a:rPr lang="en-US" altLang="zh-TW" sz="1800" dirty="0"/>
          </a:br>
          <a:r>
            <a:rPr lang="en-US" altLang="zh-TW" sz="1800" dirty="0"/>
            <a:t>Chiang</a:t>
          </a:r>
          <a:endParaRPr lang="zh-TW" altLang="en-US" sz="1800" dirty="0"/>
        </a:p>
      </dgm:t>
    </dgm:pt>
    <dgm:pt modelId="{26F946C0-4046-344C-965F-2DC33F5F4D03}" type="parTrans" cxnId="{370F3224-629F-AC4C-ADE7-DA3890D0536A}">
      <dgm:prSet/>
      <dgm:spPr/>
      <dgm:t>
        <a:bodyPr/>
        <a:lstStyle/>
        <a:p>
          <a:endParaRPr lang="zh-TW" altLang="en-US"/>
        </a:p>
      </dgm:t>
    </dgm:pt>
    <dgm:pt modelId="{CE902B66-244F-AB4C-8634-C33E6B885C39}" type="sibTrans" cxnId="{370F3224-629F-AC4C-ADE7-DA3890D0536A}">
      <dgm:prSet custT="1"/>
      <dgm:spPr/>
      <dgm:t>
        <a:bodyPr/>
        <a:lstStyle/>
        <a:p>
          <a:r>
            <a:rPr lang="en-US" altLang="zh-TW" sz="1300" dirty="0"/>
            <a:t>Hardware RDPL</a:t>
          </a:r>
          <a:endParaRPr lang="zh-TW" altLang="en-US" sz="1300" dirty="0"/>
        </a:p>
      </dgm:t>
    </dgm:pt>
    <dgm:pt modelId="{37B3D1D9-DF2A-6541-B6D0-40AFF15AF370}">
      <dgm:prSet phldrT="[文字]" custT="1"/>
      <dgm:spPr/>
      <dgm:t>
        <a:bodyPr/>
        <a:lstStyle/>
        <a:p>
          <a:pPr marL="0" indent="0">
            <a:tabLst>
              <a:tab pos="531813" algn="l"/>
            </a:tabLst>
          </a:pPr>
          <a:r>
            <a:rPr lang="en-US" altLang="zh-TW" sz="1800" dirty="0"/>
            <a:t>Vincent Tung</a:t>
          </a:r>
          <a:endParaRPr lang="zh-TW" altLang="en-US" sz="1800" dirty="0"/>
        </a:p>
      </dgm:t>
    </dgm:pt>
    <dgm:pt modelId="{91298492-F086-EF4C-9964-A8E91EE8716C}" type="sibTrans" cxnId="{03453955-E00E-7C47-B75E-083435C9533E}">
      <dgm:prSet custT="1"/>
      <dgm:spPr/>
      <dgm:t>
        <a:bodyPr/>
        <a:lstStyle/>
        <a:p>
          <a:r>
            <a:rPr lang="en-US" altLang="zh-TW" sz="1300" dirty="0"/>
            <a:t>Sales and PM head </a:t>
          </a:r>
          <a:endParaRPr lang="zh-TW" altLang="en-US" sz="1300" dirty="0"/>
        </a:p>
      </dgm:t>
    </dgm:pt>
    <dgm:pt modelId="{35037AD9-A5C8-754C-9F93-77A66C5E9F61}" type="parTrans" cxnId="{03453955-E00E-7C47-B75E-083435C9533E}">
      <dgm:prSet/>
      <dgm:spPr/>
      <dgm:t>
        <a:bodyPr/>
        <a:lstStyle/>
        <a:p>
          <a:endParaRPr lang="zh-TW" altLang="en-US"/>
        </a:p>
      </dgm:t>
    </dgm:pt>
    <dgm:pt modelId="{0C8BAE50-818C-F948-B201-63F6F744198E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6EAE16-5847-3D4E-BDBB-E013B28D41AE}" type="pres">
      <dgm:prSet presAssocID="{B9D1A34D-CA95-114A-81DE-76E021D9F678}" presName="hierRoot1" presStyleCnt="0">
        <dgm:presLayoutVars>
          <dgm:hierBranch val="init"/>
        </dgm:presLayoutVars>
      </dgm:prSet>
      <dgm:spPr/>
    </dgm:pt>
    <dgm:pt modelId="{5EE5186E-FD7D-C04A-BB30-D4E43064A242}" type="pres">
      <dgm:prSet presAssocID="{B9D1A34D-CA95-114A-81DE-76E021D9F678}" presName="rootComposite1" presStyleCnt="0"/>
      <dgm:spPr/>
    </dgm:pt>
    <dgm:pt modelId="{4336FD54-CCEF-824B-92BF-DCED35FA8484}" type="pres">
      <dgm:prSet presAssocID="{B9D1A34D-CA95-114A-81DE-76E021D9F678}" presName="rootText1" presStyleLbl="node0" presStyleIdx="0" presStyleCnt="1" custScaleX="19397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96FD4EC-8BC8-0A40-8C63-A997D8FC117D}" type="pres">
      <dgm:prSet presAssocID="{B9D1A34D-CA95-114A-81DE-76E021D9F678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F22FC779-D98E-9046-9A61-8FBB7F83253B}" type="pres">
      <dgm:prSet presAssocID="{B9D1A34D-CA95-114A-81DE-76E021D9F678}" presName="rootConnector1" presStyleLbl="node1" presStyleIdx="0" presStyleCnt="6"/>
      <dgm:spPr/>
      <dgm:t>
        <a:bodyPr/>
        <a:lstStyle/>
        <a:p>
          <a:endParaRPr lang="zh-TW" altLang="en-US"/>
        </a:p>
      </dgm:t>
    </dgm:pt>
    <dgm:pt modelId="{D1E94B41-896D-1447-8D19-21ECB2B463AA}" type="pres">
      <dgm:prSet presAssocID="{B9D1A34D-CA95-114A-81DE-76E021D9F678}" presName="hierChild2" presStyleCnt="0"/>
      <dgm:spPr/>
    </dgm:pt>
    <dgm:pt modelId="{06C76569-4595-F540-B24F-ED45816FBAB9}" type="pres">
      <dgm:prSet presAssocID="{35037AD9-A5C8-754C-9F93-77A66C5E9F6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ACA4F7BD-736C-234C-AE2D-1ACE26594B7B}" type="pres">
      <dgm:prSet presAssocID="{37B3D1D9-DF2A-6541-B6D0-40AFF15AF370}" presName="hierRoot2" presStyleCnt="0">
        <dgm:presLayoutVars>
          <dgm:hierBranch val="init"/>
        </dgm:presLayoutVars>
      </dgm:prSet>
      <dgm:spPr/>
    </dgm:pt>
    <dgm:pt modelId="{73AEB240-7977-CD40-9EF9-FAE629857696}" type="pres">
      <dgm:prSet presAssocID="{37B3D1D9-DF2A-6541-B6D0-40AFF15AF370}" presName="rootComposite" presStyleCnt="0"/>
      <dgm:spPr/>
    </dgm:pt>
    <dgm:pt modelId="{EEBAFE15-CF14-064F-8E89-DAF7534CA19B}" type="pres">
      <dgm:prSet presAssocID="{37B3D1D9-DF2A-6541-B6D0-40AFF15AF370}" presName="rootText" presStyleLbl="node1" presStyleIdx="0" presStyleCnt="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264295-04E2-1D43-953C-8F598FC6415D}" type="pres">
      <dgm:prSet presAssocID="{37B3D1D9-DF2A-6541-B6D0-40AFF15AF370}" presName="titleText2" presStyleLbl="fgAcc1" presStyleIdx="0" presStyleCnt="6" custScaleX="131700" custScaleY="100485" custLinFactNeighborY="188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473F82-0AEC-B54B-B755-3BD7C3E50E15}" type="pres">
      <dgm:prSet presAssocID="{37B3D1D9-DF2A-6541-B6D0-40AFF15AF370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E79DB63-81CD-F84A-85C0-90A98741CD5B}" type="pres">
      <dgm:prSet presAssocID="{37B3D1D9-DF2A-6541-B6D0-40AFF15AF370}" presName="hierChild4" presStyleCnt="0"/>
      <dgm:spPr/>
    </dgm:pt>
    <dgm:pt modelId="{B61D6C19-E227-6045-8DC6-0DA57DB0E40B}" type="pres">
      <dgm:prSet presAssocID="{F00535AF-7793-E74F-8F6D-00C43AB01B91}" presName="Name37" presStyleLbl="parChTrans1D3" presStyleIdx="0" presStyleCnt="4"/>
      <dgm:spPr/>
      <dgm:t>
        <a:bodyPr/>
        <a:lstStyle/>
        <a:p>
          <a:endParaRPr lang="zh-TW" altLang="en-US"/>
        </a:p>
      </dgm:t>
    </dgm:pt>
    <dgm:pt modelId="{436F9E38-877F-244F-84A5-9F484A952BF7}" type="pres">
      <dgm:prSet presAssocID="{FEACECF5-7C8E-834C-A523-A46DC5B3F91F}" presName="hierRoot2" presStyleCnt="0">
        <dgm:presLayoutVars>
          <dgm:hierBranch val="init"/>
        </dgm:presLayoutVars>
      </dgm:prSet>
      <dgm:spPr/>
    </dgm:pt>
    <dgm:pt modelId="{06D7DFD4-7D5F-CC42-AA5F-5FCF6E5B73BA}" type="pres">
      <dgm:prSet presAssocID="{FEACECF5-7C8E-834C-A523-A46DC5B3F91F}" presName="rootComposite" presStyleCnt="0"/>
      <dgm:spPr/>
    </dgm:pt>
    <dgm:pt modelId="{94F97486-8A0F-AD45-9030-5E35A1507941}" type="pres">
      <dgm:prSet presAssocID="{FEACECF5-7C8E-834C-A523-A46DC5B3F91F}" presName="rootText" presStyleLbl="node1" presStyleIdx="1" presStyleCnt="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A4656D-1ACD-1642-933B-7280CBB38CC5}" type="pres">
      <dgm:prSet presAssocID="{FEACECF5-7C8E-834C-A523-A46DC5B3F91F}" presName="titleText2" presStyleLbl="fgAcc1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3A74DD1-F6FA-064A-997A-DECC5CF9D1C7}" type="pres">
      <dgm:prSet presAssocID="{FEACECF5-7C8E-834C-A523-A46DC5B3F91F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17BE0627-FDDD-6945-8C9E-360D8DFF294A}" type="pres">
      <dgm:prSet presAssocID="{FEACECF5-7C8E-834C-A523-A46DC5B3F91F}" presName="hierChild4" presStyleCnt="0"/>
      <dgm:spPr/>
    </dgm:pt>
    <dgm:pt modelId="{B99881BF-3BAC-5D40-9C00-6026FCFCA1F4}" type="pres">
      <dgm:prSet presAssocID="{FEACECF5-7C8E-834C-A523-A46DC5B3F91F}" presName="hierChild5" presStyleCnt="0"/>
      <dgm:spPr/>
    </dgm:pt>
    <dgm:pt modelId="{57A18787-9099-9145-97EC-234C170BD5B1}" type="pres">
      <dgm:prSet presAssocID="{1D346666-6229-D746-8B77-572A0D0BD3B0}" presName="Name37" presStyleLbl="parChTrans1D3" presStyleIdx="1" presStyleCnt="4"/>
      <dgm:spPr/>
      <dgm:t>
        <a:bodyPr/>
        <a:lstStyle/>
        <a:p>
          <a:endParaRPr lang="zh-TW" altLang="en-US"/>
        </a:p>
      </dgm:t>
    </dgm:pt>
    <dgm:pt modelId="{D3C5941B-4707-5644-9994-6975127CF1A9}" type="pres">
      <dgm:prSet presAssocID="{0E06E717-C1E4-ED40-8794-8DCA996525D8}" presName="hierRoot2" presStyleCnt="0">
        <dgm:presLayoutVars>
          <dgm:hierBranch val="init"/>
        </dgm:presLayoutVars>
      </dgm:prSet>
      <dgm:spPr/>
    </dgm:pt>
    <dgm:pt modelId="{BDBF051F-4C96-5847-BE27-C24547A747A4}" type="pres">
      <dgm:prSet presAssocID="{0E06E717-C1E4-ED40-8794-8DCA996525D8}" presName="rootComposite" presStyleCnt="0"/>
      <dgm:spPr/>
    </dgm:pt>
    <dgm:pt modelId="{8CFF917D-A4EC-2346-B1EE-FA86E517F1AE}" type="pres">
      <dgm:prSet presAssocID="{0E06E717-C1E4-ED40-8794-8DCA996525D8}" presName="rootText" presStyleLbl="node1" presStyleIdx="2" presStyleCnt="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3BB597E-BE5F-EA4A-A71D-4E37F504706B}" type="pres">
      <dgm:prSet presAssocID="{0E06E717-C1E4-ED40-8794-8DCA996525D8}" presName="titleText2" presStyleLbl="fgAcc1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D22184-B28B-C742-93D6-35EF8FE143DE}" type="pres">
      <dgm:prSet presAssocID="{0E06E717-C1E4-ED40-8794-8DCA996525D8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DD977F49-7CE8-5444-AB27-A4E7CF003A3D}" type="pres">
      <dgm:prSet presAssocID="{0E06E717-C1E4-ED40-8794-8DCA996525D8}" presName="hierChild4" presStyleCnt="0"/>
      <dgm:spPr/>
    </dgm:pt>
    <dgm:pt modelId="{CB10451C-83FF-C143-A8FC-66C16976E3B8}" type="pres">
      <dgm:prSet presAssocID="{0E06E717-C1E4-ED40-8794-8DCA996525D8}" presName="hierChild5" presStyleCnt="0"/>
      <dgm:spPr/>
    </dgm:pt>
    <dgm:pt modelId="{D72FC5FC-AE22-0D49-A700-F1329B6337C1}" type="pres">
      <dgm:prSet presAssocID="{37B3D1D9-DF2A-6541-B6D0-40AFF15AF370}" presName="hierChild5" presStyleCnt="0"/>
      <dgm:spPr/>
    </dgm:pt>
    <dgm:pt modelId="{88B9B6EA-1F2F-3B4F-BCEA-1E9118015FB1}" type="pres">
      <dgm:prSet presAssocID="{C3BEA77A-8EF4-BD4D-8DE9-BE4207825CE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18477975-890A-7247-A20A-9E7EF5870E87}" type="pres">
      <dgm:prSet presAssocID="{992B376F-C3BA-8D42-8364-C7316BC051A4}" presName="hierRoot2" presStyleCnt="0">
        <dgm:presLayoutVars>
          <dgm:hierBranch val="init"/>
        </dgm:presLayoutVars>
      </dgm:prSet>
      <dgm:spPr/>
    </dgm:pt>
    <dgm:pt modelId="{41D3F44C-BFC5-3641-BBE3-823ADF5128A7}" type="pres">
      <dgm:prSet presAssocID="{992B376F-C3BA-8D42-8364-C7316BC051A4}" presName="rootComposite" presStyleCnt="0"/>
      <dgm:spPr/>
    </dgm:pt>
    <dgm:pt modelId="{69DBDBDE-2B21-C041-8AE1-933E51FF9CEA}" type="pres">
      <dgm:prSet presAssocID="{992B376F-C3BA-8D42-8364-C7316BC051A4}" presName="rootText" presStyleLbl="node1" presStyleIdx="3" presStyleCnt="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B07244-1FFD-8B4B-A2BE-10077D0B29F8}" type="pres">
      <dgm:prSet presAssocID="{992B376F-C3BA-8D42-8364-C7316BC051A4}" presName="titleText2" presStyleLbl="fgAcc1" presStyleIdx="3" presStyleCnt="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D4F1B94-EB1E-6149-A09B-FF1677DCC4FA}" type="pres">
      <dgm:prSet presAssocID="{992B376F-C3BA-8D42-8364-C7316BC051A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FFE154DE-FCC7-5C4C-AAE1-5E41C3B38961}" type="pres">
      <dgm:prSet presAssocID="{992B376F-C3BA-8D42-8364-C7316BC051A4}" presName="hierChild4" presStyleCnt="0"/>
      <dgm:spPr/>
    </dgm:pt>
    <dgm:pt modelId="{25C61518-FBF2-0548-B994-2E28407864EC}" type="pres">
      <dgm:prSet presAssocID="{6B575D81-4F19-404B-90CF-E014E8299CD9}" presName="Name37" presStyleLbl="parChTrans1D3" presStyleIdx="2" presStyleCnt="4"/>
      <dgm:spPr/>
      <dgm:t>
        <a:bodyPr/>
        <a:lstStyle/>
        <a:p>
          <a:endParaRPr lang="zh-TW" altLang="en-US"/>
        </a:p>
      </dgm:t>
    </dgm:pt>
    <dgm:pt modelId="{B9ED55B9-50BC-D44B-AC90-AB6B590E74FB}" type="pres">
      <dgm:prSet presAssocID="{BF6C11E2-F8C3-D240-8B6F-DC865F8AF485}" presName="hierRoot2" presStyleCnt="0">
        <dgm:presLayoutVars>
          <dgm:hierBranch val="init"/>
        </dgm:presLayoutVars>
      </dgm:prSet>
      <dgm:spPr/>
    </dgm:pt>
    <dgm:pt modelId="{8393FBBD-7A21-0240-9FB3-25D53B5CD55E}" type="pres">
      <dgm:prSet presAssocID="{BF6C11E2-F8C3-D240-8B6F-DC865F8AF485}" presName="rootComposite" presStyleCnt="0"/>
      <dgm:spPr/>
    </dgm:pt>
    <dgm:pt modelId="{EC73FB2E-A22C-624E-83CE-8505529DB858}" type="pres">
      <dgm:prSet presAssocID="{BF6C11E2-F8C3-D240-8B6F-DC865F8AF485}" presName="rootText" presStyleLbl="node1" presStyleIdx="4" presStyleCnt="6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8A5FF2-2413-E349-BF88-918CA80FD735}" type="pres">
      <dgm:prSet presAssocID="{BF6C11E2-F8C3-D240-8B6F-DC865F8AF485}" presName="titleText2" presStyleLbl="fgAcc1" presStyleIdx="4" presStyleCnt="6" custScaleY="199855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68CFD3-457F-6248-8DB3-3D43E062FA45}" type="pres">
      <dgm:prSet presAssocID="{BF6C11E2-F8C3-D240-8B6F-DC865F8AF485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BA1130A1-0DCB-4242-902D-BB9DB8D3E9AD}" type="pres">
      <dgm:prSet presAssocID="{BF6C11E2-F8C3-D240-8B6F-DC865F8AF485}" presName="hierChild4" presStyleCnt="0"/>
      <dgm:spPr/>
    </dgm:pt>
    <dgm:pt modelId="{B1568BD4-01B9-E847-8CB8-9263D8DC4209}" type="pres">
      <dgm:prSet presAssocID="{BF6C11E2-F8C3-D240-8B6F-DC865F8AF485}" presName="hierChild5" presStyleCnt="0"/>
      <dgm:spPr/>
    </dgm:pt>
    <dgm:pt modelId="{8E3C9B46-DDFA-6B4E-B3FF-C360EAB501D4}" type="pres">
      <dgm:prSet presAssocID="{26F946C0-4046-344C-965F-2DC33F5F4D03}" presName="Name37" presStyleLbl="parChTrans1D3" presStyleIdx="3" presStyleCnt="4"/>
      <dgm:spPr/>
      <dgm:t>
        <a:bodyPr/>
        <a:lstStyle/>
        <a:p>
          <a:endParaRPr lang="zh-TW" altLang="en-US"/>
        </a:p>
      </dgm:t>
    </dgm:pt>
    <dgm:pt modelId="{94A4B8A2-837B-6E4C-ABFD-F348CCDA3765}" type="pres">
      <dgm:prSet presAssocID="{B985E395-9181-484E-8217-F83ED193767C}" presName="hierRoot2" presStyleCnt="0">
        <dgm:presLayoutVars>
          <dgm:hierBranch val="init"/>
        </dgm:presLayoutVars>
      </dgm:prSet>
      <dgm:spPr/>
    </dgm:pt>
    <dgm:pt modelId="{2A8D88B0-34F2-2A43-8F37-6799FD509EDA}" type="pres">
      <dgm:prSet presAssocID="{B985E395-9181-484E-8217-F83ED193767C}" presName="rootComposite" presStyleCnt="0"/>
      <dgm:spPr/>
    </dgm:pt>
    <dgm:pt modelId="{B2A21C75-A33A-CF46-8C8D-428B3A702B21}" type="pres">
      <dgm:prSet presAssocID="{B985E395-9181-484E-8217-F83ED193767C}" presName="rootText" presStyleLbl="node1" presStyleIdx="5" presStyleCnt="6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C5B00C0-01A2-F247-9E99-19C88566370D}" type="pres">
      <dgm:prSet presAssocID="{B985E395-9181-484E-8217-F83ED193767C}" presName="titleText2" presStyleLbl="fgAcc1" presStyleIdx="5" presStyleCnt="6" custScaleX="105370" custScaleY="202199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32F7F62-A4DC-E046-AA81-831A11145830}" type="pres">
      <dgm:prSet presAssocID="{B985E395-9181-484E-8217-F83ED193767C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F2CDC8AF-A25D-974B-BF4D-79306EB6EDF9}" type="pres">
      <dgm:prSet presAssocID="{B985E395-9181-484E-8217-F83ED193767C}" presName="hierChild4" presStyleCnt="0"/>
      <dgm:spPr/>
    </dgm:pt>
    <dgm:pt modelId="{CD1E4822-6051-594B-AB31-C2E54E4E8EF0}" type="pres">
      <dgm:prSet presAssocID="{B985E395-9181-484E-8217-F83ED193767C}" presName="hierChild5" presStyleCnt="0"/>
      <dgm:spPr/>
    </dgm:pt>
    <dgm:pt modelId="{03306EC3-4CC6-474F-AFE2-51C2B296907B}" type="pres">
      <dgm:prSet presAssocID="{992B376F-C3BA-8D42-8364-C7316BC051A4}" presName="hierChild5" presStyleCnt="0"/>
      <dgm:spPr/>
    </dgm:pt>
    <dgm:pt modelId="{B8B56CB9-2387-FB4F-B328-45A8320E5CDC}" type="pres">
      <dgm:prSet presAssocID="{B9D1A34D-CA95-114A-81DE-76E021D9F678}" presName="hierChild3" presStyleCnt="0"/>
      <dgm:spPr/>
    </dgm:pt>
  </dgm:ptLst>
  <dgm:cxnLst>
    <dgm:cxn modelId="{F69A6D1D-8159-402B-8CD0-17BE77DC9EFC}" type="presOf" srcId="{FEACECF5-7C8E-834C-A523-A46DC5B3F91F}" destId="{94F97486-8A0F-AD45-9030-5E35A1507941}" srcOrd="0" destOrd="0" presId="urn:microsoft.com/office/officeart/2008/layout/NameandTitleOrganizationalChart"/>
    <dgm:cxn modelId="{F445AECD-B6F8-47C3-943A-6CEE6788D0B4}" type="presOf" srcId="{B985E395-9181-484E-8217-F83ED193767C}" destId="{B2A21C75-A33A-CF46-8C8D-428B3A702B21}" srcOrd="0" destOrd="0" presId="urn:microsoft.com/office/officeart/2008/layout/NameandTitleOrganizationalChart"/>
    <dgm:cxn modelId="{8B49C14D-98E7-4A9B-BB66-E041F3C7B76C}" type="presOf" srcId="{9B220CED-5D48-1D4B-9986-A634C86F8ECF}" destId="{23BB597E-BE5F-EA4A-A71D-4E37F504706B}" srcOrd="0" destOrd="0" presId="urn:microsoft.com/office/officeart/2008/layout/NameandTitleOrganizationalChart"/>
    <dgm:cxn modelId="{FD83D562-BBAB-874D-9160-F241F84426D3}" srcId="{B9D1A34D-CA95-114A-81DE-76E021D9F678}" destId="{992B376F-C3BA-8D42-8364-C7316BC051A4}" srcOrd="1" destOrd="0" parTransId="{C3BEA77A-8EF4-BD4D-8DE9-BE4207825CEB}" sibTransId="{0F5DE694-179C-0548-ADCF-1333F88AB537}"/>
    <dgm:cxn modelId="{9DD7EF28-5C7B-4141-B22E-55DAF46DA878}" srcId="{37B3D1D9-DF2A-6541-B6D0-40AFF15AF370}" destId="{FEACECF5-7C8E-834C-A523-A46DC5B3F91F}" srcOrd="0" destOrd="0" parTransId="{F00535AF-7793-E74F-8F6D-00C43AB01B91}" sibTransId="{3BFA4E20-7D89-2448-AE65-C608179C2A95}"/>
    <dgm:cxn modelId="{E1EA4C7D-F8A2-49EB-967E-0ED991FC0384}" type="presOf" srcId="{992B376F-C3BA-8D42-8364-C7316BC051A4}" destId="{69DBDBDE-2B21-C041-8AE1-933E51FF9CEA}" srcOrd="0" destOrd="0" presId="urn:microsoft.com/office/officeart/2008/layout/NameandTitleOrganizationalChart"/>
    <dgm:cxn modelId="{C87367B5-362A-40F6-854F-297FB033C696}" type="presOf" srcId="{0E06E717-C1E4-ED40-8794-8DCA996525D8}" destId="{8CFF917D-A4EC-2346-B1EE-FA86E517F1AE}" srcOrd="0" destOrd="0" presId="urn:microsoft.com/office/officeart/2008/layout/NameandTitleOrganizationalChart"/>
    <dgm:cxn modelId="{B1E619C9-E6A7-4342-8E1A-06D58BEEAAEB}" type="presOf" srcId="{91298492-F086-EF4C-9964-A8E91EE8716C}" destId="{6E264295-04E2-1D43-953C-8F598FC6415D}" srcOrd="0" destOrd="0" presId="urn:microsoft.com/office/officeart/2008/layout/NameandTitleOrganizationalChart"/>
    <dgm:cxn modelId="{EDAAB365-A509-0B47-913B-4ED706BC54E6}" srcId="{66775BF6-4317-D84A-90B1-06B0D7419ED4}" destId="{B9D1A34D-CA95-114A-81DE-76E021D9F678}" srcOrd="0" destOrd="0" parTransId="{3A5588D6-E5C9-8540-AFB6-95CBE3A910BB}" sibTransId="{B74C7878-77C7-8144-BAD0-4EA640A89665}"/>
    <dgm:cxn modelId="{B0F76C37-17F0-46B5-A5CA-72281C22AB8A}" type="presOf" srcId="{992B376F-C3BA-8D42-8364-C7316BC051A4}" destId="{ED4F1B94-EB1E-6149-A09B-FF1677DCC4FA}" srcOrd="1" destOrd="0" presId="urn:microsoft.com/office/officeart/2008/layout/NameandTitleOrganizationalChart"/>
    <dgm:cxn modelId="{6CC50658-6C63-4617-8E42-4DDD65EE1505}" type="presOf" srcId="{CE902B66-244F-AB4C-8634-C33E6B885C39}" destId="{DC5B00C0-01A2-F247-9E99-19C88566370D}" srcOrd="0" destOrd="0" presId="urn:microsoft.com/office/officeart/2008/layout/NameandTitleOrganizationalChart"/>
    <dgm:cxn modelId="{95159749-FE21-4ADA-9441-C0510FC98F6E}" type="presOf" srcId="{B985E395-9181-484E-8217-F83ED193767C}" destId="{B32F7F62-A4DC-E046-AA81-831A11145830}" srcOrd="1" destOrd="0" presId="urn:microsoft.com/office/officeart/2008/layout/NameandTitleOrganizationalChart"/>
    <dgm:cxn modelId="{523301A8-CA00-4413-BA6F-D3E7E90856F6}" type="presOf" srcId="{66775BF6-4317-D84A-90B1-06B0D7419ED4}" destId="{0C8BAE50-818C-F948-B201-63F6F744198E}" srcOrd="0" destOrd="0" presId="urn:microsoft.com/office/officeart/2008/layout/NameandTitleOrganizationalChart"/>
    <dgm:cxn modelId="{E875094C-516D-490A-AFF9-B86CFBFC296A}" type="presOf" srcId="{FEACECF5-7C8E-834C-A523-A46DC5B3F91F}" destId="{63A74DD1-F6FA-064A-997A-DECC5CF9D1C7}" srcOrd="1" destOrd="0" presId="urn:microsoft.com/office/officeart/2008/layout/NameandTitleOrganizationalChart"/>
    <dgm:cxn modelId="{D0C10B60-3956-4CF4-B775-FB6C546D8D8E}" type="presOf" srcId="{26F946C0-4046-344C-965F-2DC33F5F4D03}" destId="{8E3C9B46-DDFA-6B4E-B3FF-C360EAB501D4}" srcOrd="0" destOrd="0" presId="urn:microsoft.com/office/officeart/2008/layout/NameandTitleOrganizationalChart"/>
    <dgm:cxn modelId="{7B9B11D4-F0BF-414F-A454-A74326EAD193}" type="presOf" srcId="{B9D1A34D-CA95-114A-81DE-76E021D9F678}" destId="{4336FD54-CCEF-824B-92BF-DCED35FA8484}" srcOrd="0" destOrd="0" presId="urn:microsoft.com/office/officeart/2008/layout/NameandTitleOrganizationalChart"/>
    <dgm:cxn modelId="{FDE1D5A8-FEE7-DC41-90D5-077F0DE1623C}" srcId="{992B376F-C3BA-8D42-8364-C7316BC051A4}" destId="{BF6C11E2-F8C3-D240-8B6F-DC865F8AF485}" srcOrd="0" destOrd="0" parTransId="{6B575D81-4F19-404B-90CF-E014E8299CD9}" sibTransId="{70339397-55AE-2E4B-B6E3-7146B54428E6}"/>
    <dgm:cxn modelId="{D42E0A10-2248-4500-91B2-CAD49F5D2888}" type="presOf" srcId="{3BFA4E20-7D89-2448-AE65-C608179C2A95}" destId="{CDA4656D-1ACD-1642-933B-7280CBB38CC5}" srcOrd="0" destOrd="0" presId="urn:microsoft.com/office/officeart/2008/layout/NameandTitleOrganizationalChart"/>
    <dgm:cxn modelId="{2FCAB1B1-1448-4DDD-AED4-800EEA455D5B}" type="presOf" srcId="{BF6C11E2-F8C3-D240-8B6F-DC865F8AF485}" destId="{EC73FB2E-A22C-624E-83CE-8505529DB858}" srcOrd="0" destOrd="0" presId="urn:microsoft.com/office/officeart/2008/layout/NameandTitleOrganizationalChart"/>
    <dgm:cxn modelId="{E83D677D-2534-4D22-A27C-D4FE6F28E754}" type="presOf" srcId="{B9D1A34D-CA95-114A-81DE-76E021D9F678}" destId="{F22FC779-D98E-9046-9A61-8FBB7F83253B}" srcOrd="1" destOrd="0" presId="urn:microsoft.com/office/officeart/2008/layout/NameandTitleOrganizationalChart"/>
    <dgm:cxn modelId="{2F189580-D7D9-4D56-B0D1-3234869CBA1A}" type="presOf" srcId="{35037AD9-A5C8-754C-9F93-77A66C5E9F61}" destId="{06C76569-4595-F540-B24F-ED45816FBAB9}" srcOrd="0" destOrd="0" presId="urn:microsoft.com/office/officeart/2008/layout/NameandTitleOrganizationalChart"/>
    <dgm:cxn modelId="{E7247306-BF42-49F6-95C6-9E4618406FA8}" type="presOf" srcId="{37B3D1D9-DF2A-6541-B6D0-40AFF15AF370}" destId="{60473F82-0AEC-B54B-B755-3BD7C3E50E15}" srcOrd="1" destOrd="0" presId="urn:microsoft.com/office/officeart/2008/layout/NameandTitleOrganizationalChart"/>
    <dgm:cxn modelId="{0FE33A33-E182-4BD3-9A94-C308828151B5}" type="presOf" srcId="{0F5DE694-179C-0548-ADCF-1333F88AB537}" destId="{5FB07244-1FFD-8B4B-A2BE-10077D0B29F8}" srcOrd="0" destOrd="0" presId="urn:microsoft.com/office/officeart/2008/layout/NameandTitleOrganizationalChart"/>
    <dgm:cxn modelId="{AEEDCA4C-89E4-4D4C-B25A-57ABB8459985}" type="presOf" srcId="{70339397-55AE-2E4B-B6E3-7146B54428E6}" destId="{208A5FF2-2413-E349-BF88-918CA80FD735}" srcOrd="0" destOrd="0" presId="urn:microsoft.com/office/officeart/2008/layout/NameandTitleOrganizationalChart"/>
    <dgm:cxn modelId="{46F9FE1F-DC57-4539-9DBF-BA537B309964}" type="presOf" srcId="{0E06E717-C1E4-ED40-8794-8DCA996525D8}" destId="{29D22184-B28B-C742-93D6-35EF8FE143DE}" srcOrd="1" destOrd="0" presId="urn:microsoft.com/office/officeart/2008/layout/NameandTitleOrganizationalChart"/>
    <dgm:cxn modelId="{370F3224-629F-AC4C-ADE7-DA3890D0536A}" srcId="{992B376F-C3BA-8D42-8364-C7316BC051A4}" destId="{B985E395-9181-484E-8217-F83ED193767C}" srcOrd="1" destOrd="0" parTransId="{26F946C0-4046-344C-965F-2DC33F5F4D03}" sibTransId="{CE902B66-244F-AB4C-8634-C33E6B885C39}"/>
    <dgm:cxn modelId="{5A59CCA5-6A6C-472F-8D1F-776EEF6283A9}" type="presOf" srcId="{37B3D1D9-DF2A-6541-B6D0-40AFF15AF370}" destId="{EEBAFE15-CF14-064F-8E89-DAF7534CA19B}" srcOrd="0" destOrd="0" presId="urn:microsoft.com/office/officeart/2008/layout/NameandTitleOrganizationalChart"/>
    <dgm:cxn modelId="{B7E82F32-F787-47C8-8F35-E42F3ADAA5F0}" type="presOf" srcId="{F00535AF-7793-E74F-8F6D-00C43AB01B91}" destId="{B61D6C19-E227-6045-8DC6-0DA57DB0E40B}" srcOrd="0" destOrd="0" presId="urn:microsoft.com/office/officeart/2008/layout/NameandTitleOrganizationalChart"/>
    <dgm:cxn modelId="{03453955-E00E-7C47-B75E-083435C9533E}" srcId="{B9D1A34D-CA95-114A-81DE-76E021D9F678}" destId="{37B3D1D9-DF2A-6541-B6D0-40AFF15AF370}" srcOrd="0" destOrd="0" parTransId="{35037AD9-A5C8-754C-9F93-77A66C5E9F61}" sibTransId="{91298492-F086-EF4C-9964-A8E91EE8716C}"/>
    <dgm:cxn modelId="{F8B34A62-6C53-4817-BDD1-BD6059F00C83}" type="presOf" srcId="{6B575D81-4F19-404B-90CF-E014E8299CD9}" destId="{25C61518-FBF2-0548-B994-2E28407864EC}" srcOrd="0" destOrd="0" presId="urn:microsoft.com/office/officeart/2008/layout/NameandTitleOrganizationalChart"/>
    <dgm:cxn modelId="{0B950505-B6FC-49DD-A72E-4480CAA69AA6}" type="presOf" srcId="{C3BEA77A-8EF4-BD4D-8DE9-BE4207825CEB}" destId="{88B9B6EA-1F2F-3B4F-BCEA-1E9118015FB1}" srcOrd="0" destOrd="0" presId="urn:microsoft.com/office/officeart/2008/layout/NameandTitleOrganizationalChart"/>
    <dgm:cxn modelId="{EC8EA64F-86A6-4EC0-8506-C8A8F8BFD4A5}" type="presOf" srcId="{B74C7878-77C7-8144-BAD0-4EA640A89665}" destId="{B96FD4EC-8BC8-0A40-8C63-A997D8FC117D}" srcOrd="0" destOrd="0" presId="urn:microsoft.com/office/officeart/2008/layout/NameandTitleOrganizationalChart"/>
    <dgm:cxn modelId="{4A69C86D-F259-A640-93A0-A4186CD7E51C}" srcId="{37B3D1D9-DF2A-6541-B6D0-40AFF15AF370}" destId="{0E06E717-C1E4-ED40-8794-8DCA996525D8}" srcOrd="1" destOrd="0" parTransId="{1D346666-6229-D746-8B77-572A0D0BD3B0}" sibTransId="{9B220CED-5D48-1D4B-9986-A634C86F8ECF}"/>
    <dgm:cxn modelId="{DFACF38C-0447-4283-8E3A-DDD96FC5017D}" type="presOf" srcId="{1D346666-6229-D746-8B77-572A0D0BD3B0}" destId="{57A18787-9099-9145-97EC-234C170BD5B1}" srcOrd="0" destOrd="0" presId="urn:microsoft.com/office/officeart/2008/layout/NameandTitleOrganizationalChart"/>
    <dgm:cxn modelId="{2A2EF0E7-1FB8-4D85-8B46-E42303DD023E}" type="presOf" srcId="{BF6C11E2-F8C3-D240-8B6F-DC865F8AF485}" destId="{0668CFD3-457F-6248-8DB3-3D43E062FA45}" srcOrd="1" destOrd="0" presId="urn:microsoft.com/office/officeart/2008/layout/NameandTitleOrganizationalChart"/>
    <dgm:cxn modelId="{0772F2B8-99F6-48CA-AC43-DF83E18C72B9}" type="presParOf" srcId="{0C8BAE50-818C-F948-B201-63F6F744198E}" destId="{136EAE16-5847-3D4E-BDBB-E013B28D41AE}" srcOrd="0" destOrd="0" presId="urn:microsoft.com/office/officeart/2008/layout/NameandTitleOrganizationalChart"/>
    <dgm:cxn modelId="{C0616979-74DC-4335-B502-C333CF1165D0}" type="presParOf" srcId="{136EAE16-5847-3D4E-BDBB-E013B28D41AE}" destId="{5EE5186E-FD7D-C04A-BB30-D4E43064A242}" srcOrd="0" destOrd="0" presId="urn:microsoft.com/office/officeart/2008/layout/NameandTitleOrganizationalChart"/>
    <dgm:cxn modelId="{888151BD-2CE1-4273-AF7D-290ECD1278AA}" type="presParOf" srcId="{5EE5186E-FD7D-C04A-BB30-D4E43064A242}" destId="{4336FD54-CCEF-824B-92BF-DCED35FA8484}" srcOrd="0" destOrd="0" presId="urn:microsoft.com/office/officeart/2008/layout/NameandTitleOrganizationalChart"/>
    <dgm:cxn modelId="{75CE241B-3619-449D-9E14-4FDE5911EB82}" type="presParOf" srcId="{5EE5186E-FD7D-C04A-BB30-D4E43064A242}" destId="{B96FD4EC-8BC8-0A40-8C63-A997D8FC117D}" srcOrd="1" destOrd="0" presId="urn:microsoft.com/office/officeart/2008/layout/NameandTitleOrganizationalChart"/>
    <dgm:cxn modelId="{58700EF2-BC03-4270-9271-9410B7F9F069}" type="presParOf" srcId="{5EE5186E-FD7D-C04A-BB30-D4E43064A242}" destId="{F22FC779-D98E-9046-9A61-8FBB7F83253B}" srcOrd="2" destOrd="0" presId="urn:microsoft.com/office/officeart/2008/layout/NameandTitleOrganizationalChart"/>
    <dgm:cxn modelId="{6AA5A69D-3223-42A4-9B3E-D9806896BA5B}" type="presParOf" srcId="{136EAE16-5847-3D4E-BDBB-E013B28D41AE}" destId="{D1E94B41-896D-1447-8D19-21ECB2B463AA}" srcOrd="1" destOrd="0" presId="urn:microsoft.com/office/officeart/2008/layout/NameandTitleOrganizationalChart"/>
    <dgm:cxn modelId="{AB854F68-5655-48DA-9107-0AC7057B56F1}" type="presParOf" srcId="{D1E94B41-896D-1447-8D19-21ECB2B463AA}" destId="{06C76569-4595-F540-B24F-ED45816FBAB9}" srcOrd="0" destOrd="0" presId="urn:microsoft.com/office/officeart/2008/layout/NameandTitleOrganizationalChart"/>
    <dgm:cxn modelId="{B7A29767-213D-4F73-8F86-94C5D352D0E2}" type="presParOf" srcId="{D1E94B41-896D-1447-8D19-21ECB2B463AA}" destId="{ACA4F7BD-736C-234C-AE2D-1ACE26594B7B}" srcOrd="1" destOrd="0" presId="urn:microsoft.com/office/officeart/2008/layout/NameandTitleOrganizationalChart"/>
    <dgm:cxn modelId="{C7C59D4F-4366-4FCA-8F57-272CCA95F007}" type="presParOf" srcId="{ACA4F7BD-736C-234C-AE2D-1ACE26594B7B}" destId="{73AEB240-7977-CD40-9EF9-FAE629857696}" srcOrd="0" destOrd="0" presId="urn:microsoft.com/office/officeart/2008/layout/NameandTitleOrganizationalChart"/>
    <dgm:cxn modelId="{DA09BD0A-22B1-4831-B1FB-E0E26C7CB1F9}" type="presParOf" srcId="{73AEB240-7977-CD40-9EF9-FAE629857696}" destId="{EEBAFE15-CF14-064F-8E89-DAF7534CA19B}" srcOrd="0" destOrd="0" presId="urn:microsoft.com/office/officeart/2008/layout/NameandTitleOrganizationalChart"/>
    <dgm:cxn modelId="{1D875F85-4DB7-498F-9C1B-08CA442E0D5D}" type="presParOf" srcId="{73AEB240-7977-CD40-9EF9-FAE629857696}" destId="{6E264295-04E2-1D43-953C-8F598FC6415D}" srcOrd="1" destOrd="0" presId="urn:microsoft.com/office/officeart/2008/layout/NameandTitleOrganizationalChart"/>
    <dgm:cxn modelId="{4CA5964D-E310-4470-9FB3-E7AF29F07085}" type="presParOf" srcId="{73AEB240-7977-CD40-9EF9-FAE629857696}" destId="{60473F82-0AEC-B54B-B755-3BD7C3E50E15}" srcOrd="2" destOrd="0" presId="urn:microsoft.com/office/officeart/2008/layout/NameandTitleOrganizationalChart"/>
    <dgm:cxn modelId="{83EC81E2-13AC-44DB-8D92-5DA7E955D6C4}" type="presParOf" srcId="{ACA4F7BD-736C-234C-AE2D-1ACE26594B7B}" destId="{4E79DB63-81CD-F84A-85C0-90A98741CD5B}" srcOrd="1" destOrd="0" presId="urn:microsoft.com/office/officeart/2008/layout/NameandTitleOrganizationalChart"/>
    <dgm:cxn modelId="{370C22E0-F332-4AA9-8145-F70585983FE5}" type="presParOf" srcId="{4E79DB63-81CD-F84A-85C0-90A98741CD5B}" destId="{B61D6C19-E227-6045-8DC6-0DA57DB0E40B}" srcOrd="0" destOrd="0" presId="urn:microsoft.com/office/officeart/2008/layout/NameandTitleOrganizationalChart"/>
    <dgm:cxn modelId="{D6B0092C-35AA-4274-8F86-BB72879386D7}" type="presParOf" srcId="{4E79DB63-81CD-F84A-85C0-90A98741CD5B}" destId="{436F9E38-877F-244F-84A5-9F484A952BF7}" srcOrd="1" destOrd="0" presId="urn:microsoft.com/office/officeart/2008/layout/NameandTitleOrganizationalChart"/>
    <dgm:cxn modelId="{D65AFC3F-E20B-4645-9AFD-273422280C3D}" type="presParOf" srcId="{436F9E38-877F-244F-84A5-9F484A952BF7}" destId="{06D7DFD4-7D5F-CC42-AA5F-5FCF6E5B73BA}" srcOrd="0" destOrd="0" presId="urn:microsoft.com/office/officeart/2008/layout/NameandTitleOrganizationalChart"/>
    <dgm:cxn modelId="{AB1F6523-53C1-483D-B3F3-3DD38944A0CA}" type="presParOf" srcId="{06D7DFD4-7D5F-CC42-AA5F-5FCF6E5B73BA}" destId="{94F97486-8A0F-AD45-9030-5E35A1507941}" srcOrd="0" destOrd="0" presId="urn:microsoft.com/office/officeart/2008/layout/NameandTitleOrganizationalChart"/>
    <dgm:cxn modelId="{1CE484BC-AB2C-4932-859E-E9D82B8A4C35}" type="presParOf" srcId="{06D7DFD4-7D5F-CC42-AA5F-5FCF6E5B73BA}" destId="{CDA4656D-1ACD-1642-933B-7280CBB38CC5}" srcOrd="1" destOrd="0" presId="urn:microsoft.com/office/officeart/2008/layout/NameandTitleOrganizationalChart"/>
    <dgm:cxn modelId="{9E23D8E3-A8FC-4015-B8D4-AB8DD89AE918}" type="presParOf" srcId="{06D7DFD4-7D5F-CC42-AA5F-5FCF6E5B73BA}" destId="{63A74DD1-F6FA-064A-997A-DECC5CF9D1C7}" srcOrd="2" destOrd="0" presId="urn:microsoft.com/office/officeart/2008/layout/NameandTitleOrganizationalChart"/>
    <dgm:cxn modelId="{1EC17948-5079-4B93-878D-776B6C1A1C67}" type="presParOf" srcId="{436F9E38-877F-244F-84A5-9F484A952BF7}" destId="{17BE0627-FDDD-6945-8C9E-360D8DFF294A}" srcOrd="1" destOrd="0" presId="urn:microsoft.com/office/officeart/2008/layout/NameandTitleOrganizationalChart"/>
    <dgm:cxn modelId="{DC0AA4BC-AA7E-4836-B228-024795E4FCCA}" type="presParOf" srcId="{436F9E38-877F-244F-84A5-9F484A952BF7}" destId="{B99881BF-3BAC-5D40-9C00-6026FCFCA1F4}" srcOrd="2" destOrd="0" presId="urn:microsoft.com/office/officeart/2008/layout/NameandTitleOrganizationalChart"/>
    <dgm:cxn modelId="{87AA6185-0745-4803-910E-932A9C6909E8}" type="presParOf" srcId="{4E79DB63-81CD-F84A-85C0-90A98741CD5B}" destId="{57A18787-9099-9145-97EC-234C170BD5B1}" srcOrd="2" destOrd="0" presId="urn:microsoft.com/office/officeart/2008/layout/NameandTitleOrganizationalChart"/>
    <dgm:cxn modelId="{E77FA3C6-7A2E-4F4D-9A2D-9F5D76C73735}" type="presParOf" srcId="{4E79DB63-81CD-F84A-85C0-90A98741CD5B}" destId="{D3C5941B-4707-5644-9994-6975127CF1A9}" srcOrd="3" destOrd="0" presId="urn:microsoft.com/office/officeart/2008/layout/NameandTitleOrganizationalChart"/>
    <dgm:cxn modelId="{42FE78BF-DEA5-41AC-97DC-1F7A731DC65C}" type="presParOf" srcId="{D3C5941B-4707-5644-9994-6975127CF1A9}" destId="{BDBF051F-4C96-5847-BE27-C24547A747A4}" srcOrd="0" destOrd="0" presId="urn:microsoft.com/office/officeart/2008/layout/NameandTitleOrganizationalChart"/>
    <dgm:cxn modelId="{C87AFD6C-C188-41EA-8827-BD810C83AAA0}" type="presParOf" srcId="{BDBF051F-4C96-5847-BE27-C24547A747A4}" destId="{8CFF917D-A4EC-2346-B1EE-FA86E517F1AE}" srcOrd="0" destOrd="0" presId="urn:microsoft.com/office/officeart/2008/layout/NameandTitleOrganizationalChart"/>
    <dgm:cxn modelId="{68D59F96-9726-43D1-B6D9-FEC281938967}" type="presParOf" srcId="{BDBF051F-4C96-5847-BE27-C24547A747A4}" destId="{23BB597E-BE5F-EA4A-A71D-4E37F504706B}" srcOrd="1" destOrd="0" presId="urn:microsoft.com/office/officeart/2008/layout/NameandTitleOrganizationalChart"/>
    <dgm:cxn modelId="{04B2EA77-F239-4DAA-83FB-11C33C0C71B9}" type="presParOf" srcId="{BDBF051F-4C96-5847-BE27-C24547A747A4}" destId="{29D22184-B28B-C742-93D6-35EF8FE143DE}" srcOrd="2" destOrd="0" presId="urn:microsoft.com/office/officeart/2008/layout/NameandTitleOrganizationalChart"/>
    <dgm:cxn modelId="{B0C7DD86-F906-4534-B457-7CE8CAFBDBDD}" type="presParOf" srcId="{D3C5941B-4707-5644-9994-6975127CF1A9}" destId="{DD977F49-7CE8-5444-AB27-A4E7CF003A3D}" srcOrd="1" destOrd="0" presId="urn:microsoft.com/office/officeart/2008/layout/NameandTitleOrganizationalChart"/>
    <dgm:cxn modelId="{071ADC10-EC2E-4939-8ADE-87DADD019903}" type="presParOf" srcId="{D3C5941B-4707-5644-9994-6975127CF1A9}" destId="{CB10451C-83FF-C143-A8FC-66C16976E3B8}" srcOrd="2" destOrd="0" presId="urn:microsoft.com/office/officeart/2008/layout/NameandTitleOrganizationalChart"/>
    <dgm:cxn modelId="{9952554E-5934-4C2A-BE1A-BA8AC9F0C3D1}" type="presParOf" srcId="{ACA4F7BD-736C-234C-AE2D-1ACE26594B7B}" destId="{D72FC5FC-AE22-0D49-A700-F1329B6337C1}" srcOrd="2" destOrd="0" presId="urn:microsoft.com/office/officeart/2008/layout/NameandTitleOrganizationalChart"/>
    <dgm:cxn modelId="{B90DAB3A-A929-4A48-B38A-FCD6C88B7468}" type="presParOf" srcId="{D1E94B41-896D-1447-8D19-21ECB2B463AA}" destId="{88B9B6EA-1F2F-3B4F-BCEA-1E9118015FB1}" srcOrd="2" destOrd="0" presId="urn:microsoft.com/office/officeart/2008/layout/NameandTitleOrganizationalChart"/>
    <dgm:cxn modelId="{1BB47F0D-4D39-4B31-BA58-0403BB024E89}" type="presParOf" srcId="{D1E94B41-896D-1447-8D19-21ECB2B463AA}" destId="{18477975-890A-7247-A20A-9E7EF5870E87}" srcOrd="3" destOrd="0" presId="urn:microsoft.com/office/officeart/2008/layout/NameandTitleOrganizationalChart"/>
    <dgm:cxn modelId="{B98AADDC-A434-4E32-90C8-B652D9A2236B}" type="presParOf" srcId="{18477975-890A-7247-A20A-9E7EF5870E87}" destId="{41D3F44C-BFC5-3641-BBE3-823ADF5128A7}" srcOrd="0" destOrd="0" presId="urn:microsoft.com/office/officeart/2008/layout/NameandTitleOrganizationalChart"/>
    <dgm:cxn modelId="{E8B09822-6064-491A-8A8C-80B2DC53376E}" type="presParOf" srcId="{41D3F44C-BFC5-3641-BBE3-823ADF5128A7}" destId="{69DBDBDE-2B21-C041-8AE1-933E51FF9CEA}" srcOrd="0" destOrd="0" presId="urn:microsoft.com/office/officeart/2008/layout/NameandTitleOrganizationalChart"/>
    <dgm:cxn modelId="{C0683C58-404E-435D-B468-BB4B86E34786}" type="presParOf" srcId="{41D3F44C-BFC5-3641-BBE3-823ADF5128A7}" destId="{5FB07244-1FFD-8B4B-A2BE-10077D0B29F8}" srcOrd="1" destOrd="0" presId="urn:microsoft.com/office/officeart/2008/layout/NameandTitleOrganizationalChart"/>
    <dgm:cxn modelId="{0C283504-B268-430E-BCE6-134A76DA449E}" type="presParOf" srcId="{41D3F44C-BFC5-3641-BBE3-823ADF5128A7}" destId="{ED4F1B94-EB1E-6149-A09B-FF1677DCC4FA}" srcOrd="2" destOrd="0" presId="urn:microsoft.com/office/officeart/2008/layout/NameandTitleOrganizationalChart"/>
    <dgm:cxn modelId="{50B1049C-3FAB-4479-BE17-EC4F411E9F91}" type="presParOf" srcId="{18477975-890A-7247-A20A-9E7EF5870E87}" destId="{FFE154DE-FCC7-5C4C-AAE1-5E41C3B38961}" srcOrd="1" destOrd="0" presId="urn:microsoft.com/office/officeart/2008/layout/NameandTitleOrganizationalChart"/>
    <dgm:cxn modelId="{2BB424D3-A916-408C-B204-3454D4073CDE}" type="presParOf" srcId="{FFE154DE-FCC7-5C4C-AAE1-5E41C3B38961}" destId="{25C61518-FBF2-0548-B994-2E28407864EC}" srcOrd="0" destOrd="0" presId="urn:microsoft.com/office/officeart/2008/layout/NameandTitleOrganizationalChart"/>
    <dgm:cxn modelId="{2CD9E411-B215-4CF5-91F9-5273B698A005}" type="presParOf" srcId="{FFE154DE-FCC7-5C4C-AAE1-5E41C3B38961}" destId="{B9ED55B9-50BC-D44B-AC90-AB6B590E74FB}" srcOrd="1" destOrd="0" presId="urn:microsoft.com/office/officeart/2008/layout/NameandTitleOrganizationalChart"/>
    <dgm:cxn modelId="{EC9B5D6E-E2C4-44E3-B2F0-F5B1C746AA1D}" type="presParOf" srcId="{B9ED55B9-50BC-D44B-AC90-AB6B590E74FB}" destId="{8393FBBD-7A21-0240-9FB3-25D53B5CD55E}" srcOrd="0" destOrd="0" presId="urn:microsoft.com/office/officeart/2008/layout/NameandTitleOrganizationalChart"/>
    <dgm:cxn modelId="{CFE10CDF-4BAA-41BF-91E6-1F8CB9C15CA7}" type="presParOf" srcId="{8393FBBD-7A21-0240-9FB3-25D53B5CD55E}" destId="{EC73FB2E-A22C-624E-83CE-8505529DB858}" srcOrd="0" destOrd="0" presId="urn:microsoft.com/office/officeart/2008/layout/NameandTitleOrganizationalChart"/>
    <dgm:cxn modelId="{CFDC8CB3-0C8E-416C-8B5D-816A8D6F6367}" type="presParOf" srcId="{8393FBBD-7A21-0240-9FB3-25D53B5CD55E}" destId="{208A5FF2-2413-E349-BF88-918CA80FD735}" srcOrd="1" destOrd="0" presId="urn:microsoft.com/office/officeart/2008/layout/NameandTitleOrganizationalChart"/>
    <dgm:cxn modelId="{4E48A8E4-14F2-4196-8C61-861E4F9A7C78}" type="presParOf" srcId="{8393FBBD-7A21-0240-9FB3-25D53B5CD55E}" destId="{0668CFD3-457F-6248-8DB3-3D43E062FA45}" srcOrd="2" destOrd="0" presId="urn:microsoft.com/office/officeart/2008/layout/NameandTitleOrganizationalChart"/>
    <dgm:cxn modelId="{0CBF9C55-4C56-4D83-91E9-0AEA79644A05}" type="presParOf" srcId="{B9ED55B9-50BC-D44B-AC90-AB6B590E74FB}" destId="{BA1130A1-0DCB-4242-902D-BB9DB8D3E9AD}" srcOrd="1" destOrd="0" presId="urn:microsoft.com/office/officeart/2008/layout/NameandTitleOrganizationalChart"/>
    <dgm:cxn modelId="{F493A837-5BCF-438A-B49F-4BBD7EB5BBF2}" type="presParOf" srcId="{B9ED55B9-50BC-D44B-AC90-AB6B590E74FB}" destId="{B1568BD4-01B9-E847-8CB8-9263D8DC4209}" srcOrd="2" destOrd="0" presId="urn:microsoft.com/office/officeart/2008/layout/NameandTitleOrganizationalChart"/>
    <dgm:cxn modelId="{D005846A-942A-475B-99EE-8F03CDCCDA2B}" type="presParOf" srcId="{FFE154DE-FCC7-5C4C-AAE1-5E41C3B38961}" destId="{8E3C9B46-DDFA-6B4E-B3FF-C360EAB501D4}" srcOrd="2" destOrd="0" presId="urn:microsoft.com/office/officeart/2008/layout/NameandTitleOrganizationalChart"/>
    <dgm:cxn modelId="{9ECF45A4-B1B8-448C-920B-A6BFECF93804}" type="presParOf" srcId="{FFE154DE-FCC7-5C4C-AAE1-5E41C3B38961}" destId="{94A4B8A2-837B-6E4C-ABFD-F348CCDA3765}" srcOrd="3" destOrd="0" presId="urn:microsoft.com/office/officeart/2008/layout/NameandTitleOrganizationalChart"/>
    <dgm:cxn modelId="{6FFBE7ED-7D18-424A-B7B1-EDD512A3CDCE}" type="presParOf" srcId="{94A4B8A2-837B-6E4C-ABFD-F348CCDA3765}" destId="{2A8D88B0-34F2-2A43-8F37-6799FD509EDA}" srcOrd="0" destOrd="0" presId="urn:microsoft.com/office/officeart/2008/layout/NameandTitleOrganizationalChart"/>
    <dgm:cxn modelId="{3140B9D9-9289-4F2E-8A11-C53CE1DFBF55}" type="presParOf" srcId="{2A8D88B0-34F2-2A43-8F37-6799FD509EDA}" destId="{B2A21C75-A33A-CF46-8C8D-428B3A702B21}" srcOrd="0" destOrd="0" presId="urn:microsoft.com/office/officeart/2008/layout/NameandTitleOrganizationalChart"/>
    <dgm:cxn modelId="{F282695A-01F7-458A-8A2C-A372A25DFCB7}" type="presParOf" srcId="{2A8D88B0-34F2-2A43-8F37-6799FD509EDA}" destId="{DC5B00C0-01A2-F247-9E99-19C88566370D}" srcOrd="1" destOrd="0" presId="urn:microsoft.com/office/officeart/2008/layout/NameandTitleOrganizationalChart"/>
    <dgm:cxn modelId="{7E77BC88-5A23-4BC1-B298-F0ED9D22A13D}" type="presParOf" srcId="{2A8D88B0-34F2-2A43-8F37-6799FD509EDA}" destId="{B32F7F62-A4DC-E046-AA81-831A11145830}" srcOrd="2" destOrd="0" presId="urn:microsoft.com/office/officeart/2008/layout/NameandTitleOrganizationalChart"/>
    <dgm:cxn modelId="{0D299B74-ACE2-4582-A744-41114268E9EE}" type="presParOf" srcId="{94A4B8A2-837B-6E4C-ABFD-F348CCDA3765}" destId="{F2CDC8AF-A25D-974B-BF4D-79306EB6EDF9}" srcOrd="1" destOrd="0" presId="urn:microsoft.com/office/officeart/2008/layout/NameandTitleOrganizationalChart"/>
    <dgm:cxn modelId="{A49862D1-099B-4595-986D-A126A314A404}" type="presParOf" srcId="{94A4B8A2-837B-6E4C-ABFD-F348CCDA3765}" destId="{CD1E4822-6051-594B-AB31-C2E54E4E8EF0}" srcOrd="2" destOrd="0" presId="urn:microsoft.com/office/officeart/2008/layout/NameandTitleOrganizationalChart"/>
    <dgm:cxn modelId="{4FA157E5-E619-4FCD-9D11-55AF3BF0FFE9}" type="presParOf" srcId="{18477975-890A-7247-A20A-9E7EF5870E87}" destId="{03306EC3-4CC6-474F-AFE2-51C2B296907B}" srcOrd="2" destOrd="0" presId="urn:microsoft.com/office/officeart/2008/layout/NameandTitleOrganizationalChart"/>
    <dgm:cxn modelId="{C3C07FF2-E00B-475E-9AA8-8EB4848100C8}" type="presParOf" srcId="{136EAE16-5847-3D4E-BDBB-E013B28D41AE}" destId="{B8B56CB9-2387-FB4F-B328-45A8320E5CD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26BABD-9937-524B-BFF3-38EE0D74B2D1}">
      <dgm:prSet phldrT="[文字]" custT="1"/>
      <dgm:spPr/>
      <dgm:t>
        <a:bodyPr/>
        <a:lstStyle/>
        <a:p>
          <a:r>
            <a:rPr lang="en-US" altLang="zh-TW" sz="1800" dirty="0"/>
            <a:t>Joey </a:t>
          </a:r>
          <a:br>
            <a:rPr lang="en-US" altLang="zh-TW" sz="1800" dirty="0"/>
          </a:br>
          <a:r>
            <a:rPr lang="en-US" altLang="zh-TW" sz="1800" dirty="0" err="1"/>
            <a:t>Juang</a:t>
          </a:r>
          <a:endParaRPr lang="zh-TW" altLang="en-US" sz="1800" dirty="0"/>
        </a:p>
      </dgm:t>
    </dgm:pt>
    <dgm:pt modelId="{F06A5197-D7AF-1946-8A90-5367DE1B0B69}" type="parTrans" cxnId="{AFBDB1E2-B83B-7441-B98E-E4CB62950D38}">
      <dgm:prSet/>
      <dgm:spPr/>
      <dgm:t>
        <a:bodyPr/>
        <a:lstStyle/>
        <a:p>
          <a:endParaRPr lang="zh-TW" altLang="en-US"/>
        </a:p>
      </dgm:t>
    </dgm:pt>
    <dgm:pt modelId="{A9687707-D1D6-F74D-B3CE-BEDFE744C503}" type="sibTrans" cxnId="{AFBDB1E2-B83B-7441-B98E-E4CB62950D38}">
      <dgm:prSet custT="1"/>
      <dgm:spPr/>
      <dgm:t>
        <a:bodyPr/>
        <a:lstStyle/>
        <a:p>
          <a:r>
            <a:rPr lang="en-US" altLang="zh-TW" sz="1300" dirty="0"/>
            <a:t>Head of Vietnam site</a:t>
          </a:r>
          <a:endParaRPr lang="zh-TW" altLang="en-US" sz="1300" dirty="0"/>
        </a:p>
      </dgm:t>
    </dgm:pt>
    <dgm:pt modelId="{22695F0D-4F8F-244D-A440-23023FAC9876}" type="asst">
      <dgm:prSet phldrT="[文字]" custT="1"/>
      <dgm:spPr/>
      <dgm:t>
        <a:bodyPr/>
        <a:lstStyle/>
        <a:p>
          <a:r>
            <a:rPr lang="en-US" altLang="zh-TW" sz="1800" dirty="0"/>
            <a:t>David Yin</a:t>
          </a:r>
          <a:endParaRPr lang="zh-TW" altLang="en-US" sz="1800" dirty="0"/>
        </a:p>
      </dgm:t>
    </dgm:pt>
    <dgm:pt modelId="{89B39102-6B3E-B14E-9436-514DDB2EBF55}" type="parTrans" cxnId="{DDAC8078-2206-C54E-9221-402A08BB6850}">
      <dgm:prSet/>
      <dgm:spPr/>
      <dgm:t>
        <a:bodyPr/>
        <a:lstStyle/>
        <a:p>
          <a:endParaRPr lang="zh-TW" altLang="en-US"/>
        </a:p>
      </dgm:t>
    </dgm:pt>
    <dgm:pt modelId="{0A405198-F396-6647-A227-3E3EEDA8CAE7}" type="sibTrans" cxnId="{DDAC8078-2206-C54E-9221-402A08BB6850}">
      <dgm:prSet custT="1"/>
      <dgm:spPr/>
      <dgm:t>
        <a:bodyPr/>
        <a:lstStyle/>
        <a:p>
          <a:r>
            <a:rPr lang="en-US" altLang="zh-TW" sz="1300" dirty="0"/>
            <a:t>OTT production head</a:t>
          </a:r>
          <a:endParaRPr lang="zh-TW" altLang="en-US" sz="1300" dirty="0"/>
        </a:p>
      </dgm:t>
    </dgm:pt>
    <dgm:pt modelId="{82838F5C-88AC-5F48-BC98-6E6C76C7F3A3}">
      <dgm:prSet phldrT="[文字]" custT="1"/>
      <dgm:spPr/>
      <dgm:t>
        <a:bodyPr/>
        <a:lstStyle/>
        <a:p>
          <a:r>
            <a:rPr lang="en-US" altLang="zh-TW" sz="1800" dirty="0"/>
            <a:t>Bi</a:t>
          </a:r>
          <a:endParaRPr lang="zh-TW" altLang="en-US" sz="1800" dirty="0"/>
        </a:p>
      </dgm:t>
    </dgm:pt>
    <dgm:pt modelId="{0FAEC8C5-CEF4-FA4D-837D-EEFFA670797E}" type="parTrans" cxnId="{9393E0AD-B16E-1746-97EC-F825032135DB}">
      <dgm:prSet/>
      <dgm:spPr/>
      <dgm:t>
        <a:bodyPr/>
        <a:lstStyle/>
        <a:p>
          <a:endParaRPr lang="zh-TW" altLang="en-US"/>
        </a:p>
      </dgm:t>
    </dgm:pt>
    <dgm:pt modelId="{5195BABA-3328-ED49-BA84-C6D2530DBB36}" type="sibTrans" cxnId="{9393E0AD-B16E-1746-97EC-F825032135DB}">
      <dgm:prSet custT="1"/>
      <dgm:spPr/>
      <dgm:t>
        <a:bodyPr/>
        <a:lstStyle/>
        <a:p>
          <a:r>
            <a:rPr lang="en-US" altLang="zh-TW" sz="1300" dirty="0"/>
            <a:t>CFT NPI PM</a:t>
          </a:r>
          <a:endParaRPr lang="zh-TW" altLang="en-US" sz="1300" dirty="0"/>
        </a:p>
      </dgm:t>
    </dgm:pt>
    <dgm:pt modelId="{F7787631-B11E-8247-92D3-8F24D48B7332}">
      <dgm:prSet phldrT="[文字]" custT="1"/>
      <dgm:spPr/>
      <dgm:t>
        <a:bodyPr/>
        <a:lstStyle/>
        <a:p>
          <a:r>
            <a:rPr lang="en-US" altLang="zh-TW" sz="1800" dirty="0"/>
            <a:t>Nelly</a:t>
          </a:r>
          <a:endParaRPr lang="zh-TW" altLang="en-US" sz="1800" dirty="0"/>
        </a:p>
      </dgm:t>
    </dgm:pt>
    <dgm:pt modelId="{DF18E63B-FE6B-394C-97ED-DB10266F342A}" type="parTrans" cxnId="{FD52C24A-7121-0B49-B440-C67020187B93}">
      <dgm:prSet/>
      <dgm:spPr/>
      <dgm:t>
        <a:bodyPr/>
        <a:lstStyle/>
        <a:p>
          <a:endParaRPr lang="zh-TW" altLang="en-US"/>
        </a:p>
      </dgm:t>
    </dgm:pt>
    <dgm:pt modelId="{38C2CA4F-7BD5-384C-BAE4-F5C0FE7B550D}" type="sibTrans" cxnId="{FD52C24A-7121-0B49-B440-C67020187B93}">
      <dgm:prSet custT="1"/>
      <dgm:spPr/>
      <dgm:t>
        <a:bodyPr/>
        <a:lstStyle/>
        <a:p>
          <a:r>
            <a:rPr lang="en-US" altLang="zh-TW" sz="1300" dirty="0"/>
            <a:t>CFT MP PM</a:t>
          </a:r>
          <a:endParaRPr lang="zh-TW" altLang="en-US" sz="1300" dirty="0"/>
        </a:p>
      </dgm:t>
    </dgm:pt>
    <dgm:pt modelId="{614F2E1A-9887-1948-A353-0A258E88CB8E}">
      <dgm:prSet phldrT="[文字]" custT="1"/>
      <dgm:spPr/>
      <dgm:t>
        <a:bodyPr/>
        <a:lstStyle/>
        <a:p>
          <a:r>
            <a:rPr lang="en-US" altLang="zh-TW" sz="1800" dirty="0"/>
            <a:t>Lam Chu</a:t>
          </a:r>
          <a:endParaRPr lang="zh-TW" altLang="en-US" sz="1800" dirty="0"/>
        </a:p>
      </dgm:t>
    </dgm:pt>
    <dgm:pt modelId="{177B45FF-C1A5-C24C-90B3-9311F14040CD}" type="parTrans" cxnId="{6F5A8D11-11A5-F045-9C28-EB7F912A04E6}">
      <dgm:prSet/>
      <dgm:spPr/>
      <dgm:t>
        <a:bodyPr/>
        <a:lstStyle/>
        <a:p>
          <a:endParaRPr lang="zh-TW" altLang="en-US"/>
        </a:p>
      </dgm:t>
    </dgm:pt>
    <dgm:pt modelId="{EE17F137-C091-2245-89AB-3B22EF4FB813}" type="sibTrans" cxnId="{6F5A8D11-11A5-F045-9C28-EB7F912A04E6}">
      <dgm:prSet custT="1"/>
      <dgm:spPr/>
      <dgm:t>
        <a:bodyPr/>
        <a:lstStyle/>
        <a:p>
          <a:r>
            <a:rPr lang="en-US" altLang="zh-TW" sz="1300" dirty="0"/>
            <a:t>CFT PM</a:t>
          </a:r>
          <a:endParaRPr lang="zh-TW" altLang="en-US" sz="1300" dirty="0"/>
        </a:p>
      </dgm:t>
    </dgm:pt>
    <dgm:pt modelId="{FFB3AE1B-EEAD-45A3-9DD2-B6B47BC4D4FA}" type="asst">
      <dgm:prSet phldrT="[文字]" custT="1"/>
      <dgm:spPr/>
      <dgm:t>
        <a:bodyPr/>
        <a:lstStyle/>
        <a:p>
          <a:r>
            <a:rPr lang="en-US" altLang="zh-TW" sz="1800" dirty="0"/>
            <a:t>Ben Trinh</a:t>
          </a:r>
          <a:endParaRPr lang="zh-TW" altLang="en-US" sz="1800" dirty="0"/>
        </a:p>
      </dgm:t>
    </dgm:pt>
    <dgm:pt modelId="{F286423D-E08E-45CC-B16D-5560D93373C4}" type="parTrans" cxnId="{C45F5CB6-30E8-4B4D-BD7C-732B488366C7}">
      <dgm:prSet/>
      <dgm:spPr/>
      <dgm:t>
        <a:bodyPr/>
        <a:lstStyle/>
        <a:p>
          <a:endParaRPr lang="zh-TW" altLang="en-US"/>
        </a:p>
      </dgm:t>
    </dgm:pt>
    <dgm:pt modelId="{85CAB829-8AF1-4D7D-B23A-6D7432741DC0}" type="sibTrans" cxnId="{C45F5CB6-30E8-4B4D-BD7C-732B488366C7}">
      <dgm:prSet/>
      <dgm:spPr/>
      <dgm:t>
        <a:bodyPr/>
        <a:lstStyle/>
        <a:p>
          <a:r>
            <a:rPr lang="en-US" altLang="zh-TW" dirty="0"/>
            <a:t>PM lead</a:t>
          </a:r>
          <a:endParaRPr lang="zh-TW" altLang="en-US" dirty="0"/>
        </a:p>
      </dgm:t>
    </dgm:pt>
    <dgm:pt modelId="{519AC74F-D791-6A47-8AA5-368D3C9D4CDD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A991E3-BAA6-164A-9CA1-0ED724ACF2B7}" type="pres">
      <dgm:prSet presAssocID="{F626BABD-9937-524B-BFF3-38EE0D74B2D1}" presName="hierRoot1" presStyleCnt="0">
        <dgm:presLayoutVars>
          <dgm:hierBranch val="init"/>
        </dgm:presLayoutVars>
      </dgm:prSet>
      <dgm:spPr/>
    </dgm:pt>
    <dgm:pt modelId="{D07DEE41-DF91-3546-AE62-7566B4D31A94}" type="pres">
      <dgm:prSet presAssocID="{F626BABD-9937-524B-BFF3-38EE0D74B2D1}" presName="rootComposite1" presStyleCnt="0"/>
      <dgm:spPr/>
    </dgm:pt>
    <dgm:pt modelId="{45FB5104-7BBF-0A46-B922-D56544BB7E4A}" type="pres">
      <dgm:prSet presAssocID="{F626BABD-9937-524B-BFF3-38EE0D74B2D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B1C4D8-DAB2-7C4D-8B2E-1312729429D6}" type="pres">
      <dgm:prSet presAssocID="{F626BABD-9937-524B-BFF3-38EE0D74B2D1}" presName="titleText1" presStyleLbl="fgAcc0" presStyleIdx="0" presStyleCnt="1" custScaleX="132439" custScaleY="156314" custLinFactNeighborY="537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5676B8B-B53B-0347-97C9-ED1BEA97A3EF}" type="pres">
      <dgm:prSet presAssocID="{F626BABD-9937-524B-BFF3-38EE0D74B2D1}" presName="rootConnector1" presStyleLbl="node1" presStyleIdx="0" presStyleCnt="3"/>
      <dgm:spPr/>
      <dgm:t>
        <a:bodyPr/>
        <a:lstStyle/>
        <a:p>
          <a:endParaRPr lang="zh-TW" altLang="en-US"/>
        </a:p>
      </dgm:t>
    </dgm:pt>
    <dgm:pt modelId="{1285659E-BF82-BE4C-86A7-5DB2DD6B1465}" type="pres">
      <dgm:prSet presAssocID="{F626BABD-9937-524B-BFF3-38EE0D74B2D1}" presName="hierChild2" presStyleCnt="0"/>
      <dgm:spPr/>
    </dgm:pt>
    <dgm:pt modelId="{594787F0-09CD-B541-953F-8DBE392258CA}" type="pres">
      <dgm:prSet presAssocID="{0FAEC8C5-CEF4-FA4D-837D-EEFFA670797E}" presName="Name37" presStyleLbl="parChTrans1D2" presStyleIdx="0" presStyleCnt="5"/>
      <dgm:spPr/>
      <dgm:t>
        <a:bodyPr/>
        <a:lstStyle/>
        <a:p>
          <a:endParaRPr lang="zh-TW" altLang="en-US"/>
        </a:p>
      </dgm:t>
    </dgm:pt>
    <dgm:pt modelId="{EC4BA046-53EF-2745-85AC-F12F0F21C6D7}" type="pres">
      <dgm:prSet presAssocID="{82838F5C-88AC-5F48-BC98-6E6C76C7F3A3}" presName="hierRoot2" presStyleCnt="0">
        <dgm:presLayoutVars>
          <dgm:hierBranch val="init"/>
        </dgm:presLayoutVars>
      </dgm:prSet>
      <dgm:spPr/>
    </dgm:pt>
    <dgm:pt modelId="{9373B364-49E2-4441-8664-BCB95CD09156}" type="pres">
      <dgm:prSet presAssocID="{82838F5C-88AC-5F48-BC98-6E6C76C7F3A3}" presName="rootComposite" presStyleCnt="0"/>
      <dgm:spPr/>
    </dgm:pt>
    <dgm:pt modelId="{A9CBEB04-267A-AA49-A9FE-5A9421C9B8E1}" type="pres">
      <dgm:prSet presAssocID="{82838F5C-88AC-5F48-BC98-6E6C76C7F3A3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FB87CA-9C3D-7A44-9B9F-3305D97D128C}" type="pres">
      <dgm:prSet presAssocID="{82838F5C-88AC-5F48-BC98-6E6C76C7F3A3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448081B-BA3F-3049-84F7-5D522A574634}" type="pres">
      <dgm:prSet presAssocID="{82838F5C-88AC-5F48-BC98-6E6C76C7F3A3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40D64D6-D044-B046-9209-8EF507CD6250}" type="pres">
      <dgm:prSet presAssocID="{82838F5C-88AC-5F48-BC98-6E6C76C7F3A3}" presName="hierChild4" presStyleCnt="0"/>
      <dgm:spPr/>
    </dgm:pt>
    <dgm:pt modelId="{E715BAD1-6787-8942-98FD-D157FC03773A}" type="pres">
      <dgm:prSet presAssocID="{82838F5C-88AC-5F48-BC98-6E6C76C7F3A3}" presName="hierChild5" presStyleCnt="0"/>
      <dgm:spPr/>
    </dgm:pt>
    <dgm:pt modelId="{444584D7-5618-9840-855A-4EBEB586FB62}" type="pres">
      <dgm:prSet presAssocID="{DF18E63B-FE6B-394C-97ED-DB10266F342A}" presName="Name37" presStyleLbl="parChTrans1D2" presStyleIdx="1" presStyleCnt="5"/>
      <dgm:spPr/>
      <dgm:t>
        <a:bodyPr/>
        <a:lstStyle/>
        <a:p>
          <a:endParaRPr lang="zh-TW" altLang="en-US"/>
        </a:p>
      </dgm:t>
    </dgm:pt>
    <dgm:pt modelId="{7A9B534E-5840-7849-9D0C-D55EBAE8068F}" type="pres">
      <dgm:prSet presAssocID="{F7787631-B11E-8247-92D3-8F24D48B7332}" presName="hierRoot2" presStyleCnt="0">
        <dgm:presLayoutVars>
          <dgm:hierBranch val="init"/>
        </dgm:presLayoutVars>
      </dgm:prSet>
      <dgm:spPr/>
    </dgm:pt>
    <dgm:pt modelId="{8338D647-FA63-F74B-B892-482F6F1E71AC}" type="pres">
      <dgm:prSet presAssocID="{F7787631-B11E-8247-92D3-8F24D48B7332}" presName="rootComposite" presStyleCnt="0"/>
      <dgm:spPr/>
    </dgm:pt>
    <dgm:pt modelId="{2361A157-7B6F-5646-965B-B33E6B355029}" type="pres">
      <dgm:prSet presAssocID="{F7787631-B11E-8247-92D3-8F24D48B7332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118A4A-5081-A94F-BD6A-E98EA6DB4E6A}" type="pres">
      <dgm:prSet presAssocID="{F7787631-B11E-8247-92D3-8F24D48B7332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4024B26-4451-8A42-B76C-8D4600AABADE}" type="pres">
      <dgm:prSet presAssocID="{F7787631-B11E-8247-92D3-8F24D48B7332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50680FF0-C81D-B54B-BDA7-E0A37F57887B}" type="pres">
      <dgm:prSet presAssocID="{F7787631-B11E-8247-92D3-8F24D48B7332}" presName="hierChild4" presStyleCnt="0"/>
      <dgm:spPr/>
    </dgm:pt>
    <dgm:pt modelId="{94DDEAA4-586F-FC44-BE1D-A33CEB784A8C}" type="pres">
      <dgm:prSet presAssocID="{F7787631-B11E-8247-92D3-8F24D48B7332}" presName="hierChild5" presStyleCnt="0"/>
      <dgm:spPr/>
    </dgm:pt>
    <dgm:pt modelId="{D47C2009-F974-5B47-8A92-648E53565CC8}" type="pres">
      <dgm:prSet presAssocID="{177B45FF-C1A5-C24C-90B3-9311F14040CD}" presName="Name37" presStyleLbl="parChTrans1D2" presStyleIdx="2" presStyleCnt="5"/>
      <dgm:spPr/>
      <dgm:t>
        <a:bodyPr/>
        <a:lstStyle/>
        <a:p>
          <a:endParaRPr lang="zh-TW" altLang="en-US"/>
        </a:p>
      </dgm:t>
    </dgm:pt>
    <dgm:pt modelId="{8DD2F54B-4F52-4B4F-A6EE-D104099DA76C}" type="pres">
      <dgm:prSet presAssocID="{614F2E1A-9887-1948-A353-0A258E88CB8E}" presName="hierRoot2" presStyleCnt="0">
        <dgm:presLayoutVars>
          <dgm:hierBranch val="init"/>
        </dgm:presLayoutVars>
      </dgm:prSet>
      <dgm:spPr/>
    </dgm:pt>
    <dgm:pt modelId="{A31D6791-E7BE-8147-A7F0-B847F2C5FDBF}" type="pres">
      <dgm:prSet presAssocID="{614F2E1A-9887-1948-A353-0A258E88CB8E}" presName="rootComposite" presStyleCnt="0"/>
      <dgm:spPr/>
    </dgm:pt>
    <dgm:pt modelId="{818ACA30-FC8C-0343-A88F-C8556A7979F2}" type="pres">
      <dgm:prSet presAssocID="{614F2E1A-9887-1948-A353-0A258E88CB8E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48032B6-8017-6D40-B298-FA8B47307DB4}" type="pres">
      <dgm:prSet presAssocID="{614F2E1A-9887-1948-A353-0A258E88CB8E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FED59F6-5ECE-A741-9D04-D6A9E1607B45}" type="pres">
      <dgm:prSet presAssocID="{614F2E1A-9887-1948-A353-0A258E88CB8E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F6B367E-BB8B-EA41-9D8B-B5A092A3D55E}" type="pres">
      <dgm:prSet presAssocID="{614F2E1A-9887-1948-A353-0A258E88CB8E}" presName="hierChild4" presStyleCnt="0"/>
      <dgm:spPr/>
    </dgm:pt>
    <dgm:pt modelId="{2F7FEDC9-F130-AC44-8743-81162D4FE3CD}" type="pres">
      <dgm:prSet presAssocID="{614F2E1A-9887-1948-A353-0A258E88CB8E}" presName="hierChild5" presStyleCnt="0"/>
      <dgm:spPr/>
    </dgm:pt>
    <dgm:pt modelId="{13C29213-7B65-5D4B-958A-91B3D261887B}" type="pres">
      <dgm:prSet presAssocID="{F626BABD-9937-524B-BFF3-38EE0D74B2D1}" presName="hierChild3" presStyleCnt="0"/>
      <dgm:spPr/>
    </dgm:pt>
    <dgm:pt modelId="{AD904E82-4F49-D740-9080-B843E33FD853}" type="pres">
      <dgm:prSet presAssocID="{89B39102-6B3E-B14E-9436-514DDB2EBF55}" presName="Name96" presStyleLbl="parChTrans1D2" presStyleIdx="3" presStyleCnt="5"/>
      <dgm:spPr/>
      <dgm:t>
        <a:bodyPr/>
        <a:lstStyle/>
        <a:p>
          <a:endParaRPr lang="zh-TW" altLang="en-US"/>
        </a:p>
      </dgm:t>
    </dgm:pt>
    <dgm:pt modelId="{DA2B6463-8F82-D342-A3D6-9BAFA147E648}" type="pres">
      <dgm:prSet presAssocID="{22695F0D-4F8F-244D-A440-23023FAC9876}" presName="hierRoot3" presStyleCnt="0">
        <dgm:presLayoutVars>
          <dgm:hierBranch val="init"/>
        </dgm:presLayoutVars>
      </dgm:prSet>
      <dgm:spPr/>
    </dgm:pt>
    <dgm:pt modelId="{8701085A-C5E6-EB48-8BE6-68D11D42152B}" type="pres">
      <dgm:prSet presAssocID="{22695F0D-4F8F-244D-A440-23023FAC9876}" presName="rootComposite3" presStyleCnt="0"/>
      <dgm:spPr/>
    </dgm:pt>
    <dgm:pt modelId="{88B99F81-C6F8-074F-8147-1F9E327F3BDC}" type="pres">
      <dgm:prSet presAssocID="{22695F0D-4F8F-244D-A440-23023FAC9876}" presName="rootText3" presStyleLbl="asst1" presStyleIdx="0" presStyleCnt="2" custLinFactNeighborY="-108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04E577-3AFE-AD47-9D86-598DA6F86184}" type="pres">
      <dgm:prSet presAssocID="{22695F0D-4F8F-244D-A440-23023FAC9876}" presName="titleText3" presStyleLbl="fgAcc2" presStyleIdx="0" presStyleCnt="2" custScaleX="105438" custScaleY="189096" custLinFactNeighborX="-10000" custLinFactNeighborY="1955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327BBE7-4366-3445-83D3-349E3E64E8B7}" type="pres">
      <dgm:prSet presAssocID="{22695F0D-4F8F-244D-A440-23023FAC9876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AA23A68E-19E6-AF47-81EC-1CA8ECA4B4E8}" type="pres">
      <dgm:prSet presAssocID="{22695F0D-4F8F-244D-A440-23023FAC9876}" presName="hierChild6" presStyleCnt="0"/>
      <dgm:spPr/>
    </dgm:pt>
    <dgm:pt modelId="{46580765-70B3-2048-9C9E-2852073CF6ED}" type="pres">
      <dgm:prSet presAssocID="{22695F0D-4F8F-244D-A440-23023FAC9876}" presName="hierChild7" presStyleCnt="0"/>
      <dgm:spPr/>
    </dgm:pt>
    <dgm:pt modelId="{DC4F6D44-87B0-4481-987F-2052929CD5BD}" type="pres">
      <dgm:prSet presAssocID="{F286423D-E08E-45CC-B16D-5560D93373C4}" presName="Name96" presStyleLbl="parChTrans1D2" presStyleIdx="4" presStyleCnt="5"/>
      <dgm:spPr/>
      <dgm:t>
        <a:bodyPr/>
        <a:lstStyle/>
        <a:p>
          <a:endParaRPr lang="zh-TW" altLang="en-US"/>
        </a:p>
      </dgm:t>
    </dgm:pt>
    <dgm:pt modelId="{E3346ACB-23ED-4FB7-B26D-A3996C86E367}" type="pres">
      <dgm:prSet presAssocID="{FFB3AE1B-EEAD-45A3-9DD2-B6B47BC4D4FA}" presName="hierRoot3" presStyleCnt="0">
        <dgm:presLayoutVars>
          <dgm:hierBranch val="init"/>
        </dgm:presLayoutVars>
      </dgm:prSet>
      <dgm:spPr/>
    </dgm:pt>
    <dgm:pt modelId="{962BE44A-9F9B-4C00-9D43-0B93B9545C23}" type="pres">
      <dgm:prSet presAssocID="{FFB3AE1B-EEAD-45A3-9DD2-B6B47BC4D4FA}" presName="rootComposite3" presStyleCnt="0"/>
      <dgm:spPr/>
    </dgm:pt>
    <dgm:pt modelId="{BE60A9F8-9E07-404B-AF53-313CF92D974D}" type="pres">
      <dgm:prSet presAssocID="{FFB3AE1B-EEAD-45A3-9DD2-B6B47BC4D4FA}" presName="rootText3" presStyleLbl="asst1" presStyleIdx="1" presStyleCnt="2" custLinFactNeighborX="-656" custLinFactNeighborY="3802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3914488-EBF8-43B4-937B-2899B09F0504}" type="pres">
      <dgm:prSet presAssocID="{FFB3AE1B-EEAD-45A3-9DD2-B6B47BC4D4FA}" presName="titleText3" presStyleLbl="fgAcc2" presStyleIdx="1" presStyleCnt="2" custLinFactY="2672" custLinFactNeighborX="-364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1C2573A-BDC9-46C1-926A-8F8B3F2ED741}" type="pres">
      <dgm:prSet presAssocID="{FFB3AE1B-EEAD-45A3-9DD2-B6B47BC4D4FA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DB3734E3-A4AB-4023-BA79-D72206B8704C}" type="pres">
      <dgm:prSet presAssocID="{FFB3AE1B-EEAD-45A3-9DD2-B6B47BC4D4FA}" presName="hierChild6" presStyleCnt="0"/>
      <dgm:spPr/>
    </dgm:pt>
    <dgm:pt modelId="{3BB67B18-E3F8-4951-884B-6657AFBA4E02}" type="pres">
      <dgm:prSet presAssocID="{FFB3AE1B-EEAD-45A3-9DD2-B6B47BC4D4FA}" presName="hierChild7" presStyleCnt="0"/>
      <dgm:spPr/>
    </dgm:pt>
  </dgm:ptLst>
  <dgm:cxnLst>
    <dgm:cxn modelId="{A4686D19-ACF6-4A41-9852-1FE376CD24C2}" type="presOf" srcId="{DF18E63B-FE6B-394C-97ED-DB10266F342A}" destId="{444584D7-5618-9840-855A-4EBEB586FB62}" srcOrd="0" destOrd="0" presId="urn:microsoft.com/office/officeart/2008/layout/NameandTitleOrganizationalChart"/>
    <dgm:cxn modelId="{4FB0A6C4-8AF6-4DCA-B06A-0F9F9631CB75}" type="presOf" srcId="{F286423D-E08E-45CC-B16D-5560D93373C4}" destId="{DC4F6D44-87B0-4481-987F-2052929CD5BD}" srcOrd="0" destOrd="0" presId="urn:microsoft.com/office/officeart/2008/layout/NameandTitleOrganizationalChart"/>
    <dgm:cxn modelId="{E07FC69F-E647-4A59-8F49-A740D12F3210}" type="presOf" srcId="{FFB3AE1B-EEAD-45A3-9DD2-B6B47BC4D4FA}" destId="{BE60A9F8-9E07-404B-AF53-313CF92D974D}" srcOrd="0" destOrd="0" presId="urn:microsoft.com/office/officeart/2008/layout/NameandTitleOrganizationalChart"/>
    <dgm:cxn modelId="{4377097E-DBBA-43D4-9B77-608AC3E6F4CC}" type="presOf" srcId="{82838F5C-88AC-5F48-BC98-6E6C76C7F3A3}" destId="{A9CBEB04-267A-AA49-A9FE-5A9421C9B8E1}" srcOrd="0" destOrd="0" presId="urn:microsoft.com/office/officeart/2008/layout/NameandTitleOrganizationalChart"/>
    <dgm:cxn modelId="{2D0D480A-8A24-404F-B26C-A9A9D4F3EECB}" type="presOf" srcId="{85CAB829-8AF1-4D7D-B23A-6D7432741DC0}" destId="{73914488-EBF8-43B4-937B-2899B09F0504}" srcOrd="0" destOrd="0" presId="urn:microsoft.com/office/officeart/2008/layout/NameandTitleOrganizationalChart"/>
    <dgm:cxn modelId="{9181D305-131F-4CEC-BD53-F2A9D7A522A8}" type="presOf" srcId="{22695F0D-4F8F-244D-A440-23023FAC9876}" destId="{88B99F81-C6F8-074F-8147-1F9E327F3BDC}" srcOrd="0" destOrd="0" presId="urn:microsoft.com/office/officeart/2008/layout/NameandTitleOrganizationalChart"/>
    <dgm:cxn modelId="{B432371F-EBED-45CE-9480-88D0D04DFF70}" type="presOf" srcId="{38C2CA4F-7BD5-384C-BAE4-F5C0FE7B550D}" destId="{AC118A4A-5081-A94F-BD6A-E98EA6DB4E6A}" srcOrd="0" destOrd="0" presId="urn:microsoft.com/office/officeart/2008/layout/NameandTitleOrganizationalChart"/>
    <dgm:cxn modelId="{B52FB0C8-3EA8-4541-9972-C1EB5FA45475}" type="presOf" srcId="{EE17F137-C091-2245-89AB-3B22EF4FB813}" destId="{C48032B6-8017-6D40-B298-FA8B47307DB4}" srcOrd="0" destOrd="0" presId="urn:microsoft.com/office/officeart/2008/layout/NameandTitleOrganizationalChart"/>
    <dgm:cxn modelId="{AFBDB1E2-B83B-7441-B98E-E4CB62950D38}" srcId="{66775BF6-4317-D84A-90B1-06B0D7419ED4}" destId="{F626BABD-9937-524B-BFF3-38EE0D74B2D1}" srcOrd="0" destOrd="0" parTransId="{F06A5197-D7AF-1946-8A90-5367DE1B0B69}" sibTransId="{A9687707-D1D6-F74D-B3CE-BEDFE744C503}"/>
    <dgm:cxn modelId="{9393E0AD-B16E-1746-97EC-F825032135DB}" srcId="{F626BABD-9937-524B-BFF3-38EE0D74B2D1}" destId="{82838F5C-88AC-5F48-BC98-6E6C76C7F3A3}" srcOrd="2" destOrd="0" parTransId="{0FAEC8C5-CEF4-FA4D-837D-EEFFA670797E}" sibTransId="{5195BABA-3328-ED49-BA84-C6D2530DBB36}"/>
    <dgm:cxn modelId="{EA1FFADA-4FEB-4AAE-81EB-8D64EC57F5C1}" type="presOf" srcId="{F626BABD-9937-524B-BFF3-38EE0D74B2D1}" destId="{15676B8B-B53B-0347-97C9-ED1BEA97A3EF}" srcOrd="1" destOrd="0" presId="urn:microsoft.com/office/officeart/2008/layout/NameandTitleOrganizationalChart"/>
    <dgm:cxn modelId="{57433EC3-6ADF-446B-8DDC-CA345B887A53}" type="presOf" srcId="{614F2E1A-9887-1948-A353-0A258E88CB8E}" destId="{818ACA30-FC8C-0343-A88F-C8556A7979F2}" srcOrd="0" destOrd="0" presId="urn:microsoft.com/office/officeart/2008/layout/NameandTitleOrganizationalChart"/>
    <dgm:cxn modelId="{C45F5CB6-30E8-4B4D-BD7C-732B488366C7}" srcId="{F626BABD-9937-524B-BFF3-38EE0D74B2D1}" destId="{FFB3AE1B-EEAD-45A3-9DD2-B6B47BC4D4FA}" srcOrd="1" destOrd="0" parTransId="{F286423D-E08E-45CC-B16D-5560D93373C4}" sibTransId="{85CAB829-8AF1-4D7D-B23A-6D7432741DC0}"/>
    <dgm:cxn modelId="{BF0B63CA-7763-497D-A509-FFEC44DE738D}" type="presOf" srcId="{F7787631-B11E-8247-92D3-8F24D48B7332}" destId="{2361A157-7B6F-5646-965B-B33E6B355029}" srcOrd="0" destOrd="0" presId="urn:microsoft.com/office/officeart/2008/layout/NameandTitleOrganizationalChart"/>
    <dgm:cxn modelId="{FC3DAF4A-6C3D-40C7-A0B9-7581D9D96748}" type="presOf" srcId="{0FAEC8C5-CEF4-FA4D-837D-EEFFA670797E}" destId="{594787F0-09CD-B541-953F-8DBE392258CA}" srcOrd="0" destOrd="0" presId="urn:microsoft.com/office/officeart/2008/layout/NameandTitleOrganizationalChart"/>
    <dgm:cxn modelId="{28924A16-8EA6-4C2A-981B-5E19A12332E6}" type="presOf" srcId="{A9687707-D1D6-F74D-B3CE-BEDFE744C503}" destId="{10B1C4D8-DAB2-7C4D-8B2E-1312729429D6}" srcOrd="0" destOrd="0" presId="urn:microsoft.com/office/officeart/2008/layout/NameandTitleOrganizationalChart"/>
    <dgm:cxn modelId="{17B90166-D40F-4946-B39E-4A1FED9AB85A}" type="presOf" srcId="{89B39102-6B3E-B14E-9436-514DDB2EBF55}" destId="{AD904E82-4F49-D740-9080-B843E33FD853}" srcOrd="0" destOrd="0" presId="urn:microsoft.com/office/officeart/2008/layout/NameandTitleOrganizationalChart"/>
    <dgm:cxn modelId="{80C2A71A-E425-4265-A602-94A25ECF33BB}" type="presOf" srcId="{22695F0D-4F8F-244D-A440-23023FAC9876}" destId="{9327BBE7-4366-3445-83D3-349E3E64E8B7}" srcOrd="1" destOrd="0" presId="urn:microsoft.com/office/officeart/2008/layout/NameandTitleOrganizationalChart"/>
    <dgm:cxn modelId="{9E9766F9-D13D-414A-867F-8428EEAB2805}" type="presOf" srcId="{F626BABD-9937-524B-BFF3-38EE0D74B2D1}" destId="{45FB5104-7BBF-0A46-B922-D56544BB7E4A}" srcOrd="0" destOrd="0" presId="urn:microsoft.com/office/officeart/2008/layout/NameandTitleOrganizationalChart"/>
    <dgm:cxn modelId="{D70C4455-06FC-4DB1-B798-6202A18C2A37}" type="presOf" srcId="{5195BABA-3328-ED49-BA84-C6D2530DBB36}" destId="{A3FB87CA-9C3D-7A44-9B9F-3305D97D128C}" srcOrd="0" destOrd="0" presId="urn:microsoft.com/office/officeart/2008/layout/NameandTitleOrganizationalChart"/>
    <dgm:cxn modelId="{FD52C24A-7121-0B49-B440-C67020187B93}" srcId="{F626BABD-9937-524B-BFF3-38EE0D74B2D1}" destId="{F7787631-B11E-8247-92D3-8F24D48B7332}" srcOrd="3" destOrd="0" parTransId="{DF18E63B-FE6B-394C-97ED-DB10266F342A}" sibTransId="{38C2CA4F-7BD5-384C-BAE4-F5C0FE7B550D}"/>
    <dgm:cxn modelId="{86E979CC-1403-4F9E-8814-AA4053385C29}" type="presOf" srcId="{FFB3AE1B-EEAD-45A3-9DD2-B6B47BC4D4FA}" destId="{61C2573A-BDC9-46C1-926A-8F8B3F2ED741}" srcOrd="1" destOrd="0" presId="urn:microsoft.com/office/officeart/2008/layout/NameandTitleOrganizationalChart"/>
    <dgm:cxn modelId="{327DDC0C-22F0-416B-BFA4-F13D550DA2A7}" type="presOf" srcId="{177B45FF-C1A5-C24C-90B3-9311F14040CD}" destId="{D47C2009-F974-5B47-8A92-648E53565CC8}" srcOrd="0" destOrd="0" presId="urn:microsoft.com/office/officeart/2008/layout/NameandTitleOrganizationalChart"/>
    <dgm:cxn modelId="{DDAC8078-2206-C54E-9221-402A08BB6850}" srcId="{F626BABD-9937-524B-BFF3-38EE0D74B2D1}" destId="{22695F0D-4F8F-244D-A440-23023FAC9876}" srcOrd="0" destOrd="0" parTransId="{89B39102-6B3E-B14E-9436-514DDB2EBF55}" sibTransId="{0A405198-F396-6647-A227-3E3EEDA8CAE7}"/>
    <dgm:cxn modelId="{EAAA910B-ADCC-41C8-A852-1A66731246BA}" type="presOf" srcId="{82838F5C-88AC-5F48-BC98-6E6C76C7F3A3}" destId="{8448081B-BA3F-3049-84F7-5D522A574634}" srcOrd="1" destOrd="0" presId="urn:microsoft.com/office/officeart/2008/layout/NameandTitleOrganizationalChart"/>
    <dgm:cxn modelId="{6F5A8D11-11A5-F045-9C28-EB7F912A04E6}" srcId="{F626BABD-9937-524B-BFF3-38EE0D74B2D1}" destId="{614F2E1A-9887-1948-A353-0A258E88CB8E}" srcOrd="4" destOrd="0" parTransId="{177B45FF-C1A5-C24C-90B3-9311F14040CD}" sibTransId="{EE17F137-C091-2245-89AB-3B22EF4FB813}"/>
    <dgm:cxn modelId="{B5F488A0-08DE-4B43-81AD-E4D0A8187AC3}" type="presOf" srcId="{0A405198-F396-6647-A227-3E3EEDA8CAE7}" destId="{BD04E577-3AFE-AD47-9D86-598DA6F86184}" srcOrd="0" destOrd="0" presId="urn:microsoft.com/office/officeart/2008/layout/NameandTitleOrganizationalChart"/>
    <dgm:cxn modelId="{5546F0B8-3FD4-4851-BB8C-1D5260156F84}" type="presOf" srcId="{66775BF6-4317-D84A-90B1-06B0D7419ED4}" destId="{519AC74F-D791-6A47-8AA5-368D3C9D4CDD}" srcOrd="0" destOrd="0" presId="urn:microsoft.com/office/officeart/2008/layout/NameandTitleOrganizationalChart"/>
    <dgm:cxn modelId="{2B324636-574E-4056-B6D7-A556C8CC46AC}" type="presOf" srcId="{614F2E1A-9887-1948-A353-0A258E88CB8E}" destId="{BFED59F6-5ECE-A741-9D04-D6A9E1607B45}" srcOrd="1" destOrd="0" presId="urn:microsoft.com/office/officeart/2008/layout/NameandTitleOrganizationalChart"/>
    <dgm:cxn modelId="{268A3A37-0576-46CC-BCD6-E6BDEC8D3AF0}" type="presOf" srcId="{F7787631-B11E-8247-92D3-8F24D48B7332}" destId="{14024B26-4451-8A42-B76C-8D4600AABADE}" srcOrd="1" destOrd="0" presId="urn:microsoft.com/office/officeart/2008/layout/NameandTitleOrganizationalChart"/>
    <dgm:cxn modelId="{2F4740C5-42C7-4E15-B267-A370641EEA96}" type="presParOf" srcId="{519AC74F-D791-6A47-8AA5-368D3C9D4CDD}" destId="{B8A991E3-BAA6-164A-9CA1-0ED724ACF2B7}" srcOrd="0" destOrd="0" presId="urn:microsoft.com/office/officeart/2008/layout/NameandTitleOrganizationalChart"/>
    <dgm:cxn modelId="{4A58F6A5-83FE-4AEC-86C2-92CD62E8B115}" type="presParOf" srcId="{B8A991E3-BAA6-164A-9CA1-0ED724ACF2B7}" destId="{D07DEE41-DF91-3546-AE62-7566B4D31A94}" srcOrd="0" destOrd="0" presId="urn:microsoft.com/office/officeart/2008/layout/NameandTitleOrganizationalChart"/>
    <dgm:cxn modelId="{6AB989B5-76F6-4D41-8898-978195AB8644}" type="presParOf" srcId="{D07DEE41-DF91-3546-AE62-7566B4D31A94}" destId="{45FB5104-7BBF-0A46-B922-D56544BB7E4A}" srcOrd="0" destOrd="0" presId="urn:microsoft.com/office/officeart/2008/layout/NameandTitleOrganizationalChart"/>
    <dgm:cxn modelId="{A0A361FF-46EF-411A-B245-D6548CD4D892}" type="presParOf" srcId="{D07DEE41-DF91-3546-AE62-7566B4D31A94}" destId="{10B1C4D8-DAB2-7C4D-8B2E-1312729429D6}" srcOrd="1" destOrd="0" presId="urn:microsoft.com/office/officeart/2008/layout/NameandTitleOrganizationalChart"/>
    <dgm:cxn modelId="{15AE1C8E-DFBD-4066-81AD-A65C24D732EC}" type="presParOf" srcId="{D07DEE41-DF91-3546-AE62-7566B4D31A94}" destId="{15676B8B-B53B-0347-97C9-ED1BEA97A3EF}" srcOrd="2" destOrd="0" presId="urn:microsoft.com/office/officeart/2008/layout/NameandTitleOrganizationalChart"/>
    <dgm:cxn modelId="{743B898D-78E6-423E-9EEF-E55D55DD391F}" type="presParOf" srcId="{B8A991E3-BAA6-164A-9CA1-0ED724ACF2B7}" destId="{1285659E-BF82-BE4C-86A7-5DB2DD6B1465}" srcOrd="1" destOrd="0" presId="urn:microsoft.com/office/officeart/2008/layout/NameandTitleOrganizationalChart"/>
    <dgm:cxn modelId="{74BD5B97-E784-43CE-AB5C-828E669A0493}" type="presParOf" srcId="{1285659E-BF82-BE4C-86A7-5DB2DD6B1465}" destId="{594787F0-09CD-B541-953F-8DBE392258CA}" srcOrd="0" destOrd="0" presId="urn:microsoft.com/office/officeart/2008/layout/NameandTitleOrganizationalChart"/>
    <dgm:cxn modelId="{F4800849-7764-4F83-804F-2AF239B66525}" type="presParOf" srcId="{1285659E-BF82-BE4C-86A7-5DB2DD6B1465}" destId="{EC4BA046-53EF-2745-85AC-F12F0F21C6D7}" srcOrd="1" destOrd="0" presId="urn:microsoft.com/office/officeart/2008/layout/NameandTitleOrganizationalChart"/>
    <dgm:cxn modelId="{24D83DC5-BB9E-4CB9-AF49-2828252D7522}" type="presParOf" srcId="{EC4BA046-53EF-2745-85AC-F12F0F21C6D7}" destId="{9373B364-49E2-4441-8664-BCB95CD09156}" srcOrd="0" destOrd="0" presId="urn:microsoft.com/office/officeart/2008/layout/NameandTitleOrganizationalChart"/>
    <dgm:cxn modelId="{8981DF97-14BE-4888-B8A4-12984A94F79F}" type="presParOf" srcId="{9373B364-49E2-4441-8664-BCB95CD09156}" destId="{A9CBEB04-267A-AA49-A9FE-5A9421C9B8E1}" srcOrd="0" destOrd="0" presId="urn:microsoft.com/office/officeart/2008/layout/NameandTitleOrganizationalChart"/>
    <dgm:cxn modelId="{74DC5546-81CC-4B4B-B1E6-22F64C1E18D4}" type="presParOf" srcId="{9373B364-49E2-4441-8664-BCB95CD09156}" destId="{A3FB87CA-9C3D-7A44-9B9F-3305D97D128C}" srcOrd="1" destOrd="0" presId="urn:microsoft.com/office/officeart/2008/layout/NameandTitleOrganizationalChart"/>
    <dgm:cxn modelId="{DEA45519-BC38-400F-B3F3-0EC75E9CF2C9}" type="presParOf" srcId="{9373B364-49E2-4441-8664-BCB95CD09156}" destId="{8448081B-BA3F-3049-84F7-5D522A574634}" srcOrd="2" destOrd="0" presId="urn:microsoft.com/office/officeart/2008/layout/NameandTitleOrganizationalChart"/>
    <dgm:cxn modelId="{7D74F8FA-CC79-44DA-A38E-1104CAE0394A}" type="presParOf" srcId="{EC4BA046-53EF-2745-85AC-F12F0F21C6D7}" destId="{B40D64D6-D044-B046-9209-8EF507CD6250}" srcOrd="1" destOrd="0" presId="urn:microsoft.com/office/officeart/2008/layout/NameandTitleOrganizationalChart"/>
    <dgm:cxn modelId="{B6A3C511-746D-4760-8D72-1A24EA093D50}" type="presParOf" srcId="{EC4BA046-53EF-2745-85AC-F12F0F21C6D7}" destId="{E715BAD1-6787-8942-98FD-D157FC03773A}" srcOrd="2" destOrd="0" presId="urn:microsoft.com/office/officeart/2008/layout/NameandTitleOrganizationalChart"/>
    <dgm:cxn modelId="{345992B5-04EF-4AC4-9317-2DD6B47DBFF2}" type="presParOf" srcId="{1285659E-BF82-BE4C-86A7-5DB2DD6B1465}" destId="{444584D7-5618-9840-855A-4EBEB586FB62}" srcOrd="2" destOrd="0" presId="urn:microsoft.com/office/officeart/2008/layout/NameandTitleOrganizationalChart"/>
    <dgm:cxn modelId="{9BEB44B0-E092-4B91-B961-80315ECF2A50}" type="presParOf" srcId="{1285659E-BF82-BE4C-86A7-5DB2DD6B1465}" destId="{7A9B534E-5840-7849-9D0C-D55EBAE8068F}" srcOrd="3" destOrd="0" presId="urn:microsoft.com/office/officeart/2008/layout/NameandTitleOrganizationalChart"/>
    <dgm:cxn modelId="{596847E0-965D-4586-A917-81A01D09652F}" type="presParOf" srcId="{7A9B534E-5840-7849-9D0C-D55EBAE8068F}" destId="{8338D647-FA63-F74B-B892-482F6F1E71AC}" srcOrd="0" destOrd="0" presId="urn:microsoft.com/office/officeart/2008/layout/NameandTitleOrganizationalChart"/>
    <dgm:cxn modelId="{A5FEC1FB-AC09-49CD-8853-8772A9105055}" type="presParOf" srcId="{8338D647-FA63-F74B-B892-482F6F1E71AC}" destId="{2361A157-7B6F-5646-965B-B33E6B355029}" srcOrd="0" destOrd="0" presId="urn:microsoft.com/office/officeart/2008/layout/NameandTitleOrganizationalChart"/>
    <dgm:cxn modelId="{7A054328-5E63-468E-9C5C-1C11E9D8000C}" type="presParOf" srcId="{8338D647-FA63-F74B-B892-482F6F1E71AC}" destId="{AC118A4A-5081-A94F-BD6A-E98EA6DB4E6A}" srcOrd="1" destOrd="0" presId="urn:microsoft.com/office/officeart/2008/layout/NameandTitleOrganizationalChart"/>
    <dgm:cxn modelId="{3DFA3FEE-6D30-4E2F-AC6F-BF4F4BDA9A02}" type="presParOf" srcId="{8338D647-FA63-F74B-B892-482F6F1E71AC}" destId="{14024B26-4451-8A42-B76C-8D4600AABADE}" srcOrd="2" destOrd="0" presId="urn:microsoft.com/office/officeart/2008/layout/NameandTitleOrganizationalChart"/>
    <dgm:cxn modelId="{B2D037DB-D997-4DFC-BFF1-6F07BBDF8383}" type="presParOf" srcId="{7A9B534E-5840-7849-9D0C-D55EBAE8068F}" destId="{50680FF0-C81D-B54B-BDA7-E0A37F57887B}" srcOrd="1" destOrd="0" presId="urn:microsoft.com/office/officeart/2008/layout/NameandTitleOrganizationalChart"/>
    <dgm:cxn modelId="{620D6C5B-3B67-4C98-B014-6F0C448E0488}" type="presParOf" srcId="{7A9B534E-5840-7849-9D0C-D55EBAE8068F}" destId="{94DDEAA4-586F-FC44-BE1D-A33CEB784A8C}" srcOrd="2" destOrd="0" presId="urn:microsoft.com/office/officeart/2008/layout/NameandTitleOrganizationalChart"/>
    <dgm:cxn modelId="{EA327763-3418-4947-A10B-0DC0EFF452D7}" type="presParOf" srcId="{1285659E-BF82-BE4C-86A7-5DB2DD6B1465}" destId="{D47C2009-F974-5B47-8A92-648E53565CC8}" srcOrd="4" destOrd="0" presId="urn:microsoft.com/office/officeart/2008/layout/NameandTitleOrganizationalChart"/>
    <dgm:cxn modelId="{E10CD1B2-F9D7-456E-8598-2DC81F1CB3BD}" type="presParOf" srcId="{1285659E-BF82-BE4C-86A7-5DB2DD6B1465}" destId="{8DD2F54B-4F52-4B4F-A6EE-D104099DA76C}" srcOrd="5" destOrd="0" presId="urn:microsoft.com/office/officeart/2008/layout/NameandTitleOrganizationalChart"/>
    <dgm:cxn modelId="{5C9611E7-9D68-4B84-9AD7-63EA3560A66D}" type="presParOf" srcId="{8DD2F54B-4F52-4B4F-A6EE-D104099DA76C}" destId="{A31D6791-E7BE-8147-A7F0-B847F2C5FDBF}" srcOrd="0" destOrd="0" presId="urn:microsoft.com/office/officeart/2008/layout/NameandTitleOrganizationalChart"/>
    <dgm:cxn modelId="{44C67D63-15F7-4401-85A9-FA07094BC314}" type="presParOf" srcId="{A31D6791-E7BE-8147-A7F0-B847F2C5FDBF}" destId="{818ACA30-FC8C-0343-A88F-C8556A7979F2}" srcOrd="0" destOrd="0" presId="urn:microsoft.com/office/officeart/2008/layout/NameandTitleOrganizationalChart"/>
    <dgm:cxn modelId="{C088B66F-732F-4C40-9909-5F38B4258044}" type="presParOf" srcId="{A31D6791-E7BE-8147-A7F0-B847F2C5FDBF}" destId="{C48032B6-8017-6D40-B298-FA8B47307DB4}" srcOrd="1" destOrd="0" presId="urn:microsoft.com/office/officeart/2008/layout/NameandTitleOrganizationalChart"/>
    <dgm:cxn modelId="{368F0AC9-5A13-4D89-9EFF-4B6ADF586789}" type="presParOf" srcId="{A31D6791-E7BE-8147-A7F0-B847F2C5FDBF}" destId="{BFED59F6-5ECE-A741-9D04-D6A9E1607B45}" srcOrd="2" destOrd="0" presId="urn:microsoft.com/office/officeart/2008/layout/NameandTitleOrganizationalChart"/>
    <dgm:cxn modelId="{4AAD38BA-4661-44AC-84C5-C61721465351}" type="presParOf" srcId="{8DD2F54B-4F52-4B4F-A6EE-D104099DA76C}" destId="{DF6B367E-BB8B-EA41-9D8B-B5A092A3D55E}" srcOrd="1" destOrd="0" presId="urn:microsoft.com/office/officeart/2008/layout/NameandTitleOrganizationalChart"/>
    <dgm:cxn modelId="{58C9A912-0D21-44F7-9DAC-23EF71969F3B}" type="presParOf" srcId="{8DD2F54B-4F52-4B4F-A6EE-D104099DA76C}" destId="{2F7FEDC9-F130-AC44-8743-81162D4FE3CD}" srcOrd="2" destOrd="0" presId="urn:microsoft.com/office/officeart/2008/layout/NameandTitleOrganizationalChart"/>
    <dgm:cxn modelId="{990CF245-3BFE-4ABB-8E24-E01902D3A996}" type="presParOf" srcId="{B8A991E3-BAA6-164A-9CA1-0ED724ACF2B7}" destId="{13C29213-7B65-5D4B-958A-91B3D261887B}" srcOrd="2" destOrd="0" presId="urn:microsoft.com/office/officeart/2008/layout/NameandTitleOrganizationalChart"/>
    <dgm:cxn modelId="{3292A0A2-2898-48E8-938F-DF10BF94D8FD}" type="presParOf" srcId="{13C29213-7B65-5D4B-958A-91B3D261887B}" destId="{AD904E82-4F49-D740-9080-B843E33FD853}" srcOrd="0" destOrd="0" presId="urn:microsoft.com/office/officeart/2008/layout/NameandTitleOrganizationalChart"/>
    <dgm:cxn modelId="{FFC94C10-B86D-4F6D-BC66-BF8D39772EEC}" type="presParOf" srcId="{13C29213-7B65-5D4B-958A-91B3D261887B}" destId="{DA2B6463-8F82-D342-A3D6-9BAFA147E648}" srcOrd="1" destOrd="0" presId="urn:microsoft.com/office/officeart/2008/layout/NameandTitleOrganizationalChart"/>
    <dgm:cxn modelId="{571539C0-1B93-4624-82A4-D37C3799F83C}" type="presParOf" srcId="{DA2B6463-8F82-D342-A3D6-9BAFA147E648}" destId="{8701085A-C5E6-EB48-8BE6-68D11D42152B}" srcOrd="0" destOrd="0" presId="urn:microsoft.com/office/officeart/2008/layout/NameandTitleOrganizationalChart"/>
    <dgm:cxn modelId="{6C1633B1-57F3-40C0-8658-5E480B1CF61F}" type="presParOf" srcId="{8701085A-C5E6-EB48-8BE6-68D11D42152B}" destId="{88B99F81-C6F8-074F-8147-1F9E327F3BDC}" srcOrd="0" destOrd="0" presId="urn:microsoft.com/office/officeart/2008/layout/NameandTitleOrganizationalChart"/>
    <dgm:cxn modelId="{10287CD7-4DAD-4A9C-86BB-58D371802869}" type="presParOf" srcId="{8701085A-C5E6-EB48-8BE6-68D11D42152B}" destId="{BD04E577-3AFE-AD47-9D86-598DA6F86184}" srcOrd="1" destOrd="0" presId="urn:microsoft.com/office/officeart/2008/layout/NameandTitleOrganizationalChart"/>
    <dgm:cxn modelId="{39CB0B8B-FEA1-42C1-8BD5-7A501D6E26D4}" type="presParOf" srcId="{8701085A-C5E6-EB48-8BE6-68D11D42152B}" destId="{9327BBE7-4366-3445-83D3-349E3E64E8B7}" srcOrd="2" destOrd="0" presId="urn:microsoft.com/office/officeart/2008/layout/NameandTitleOrganizationalChart"/>
    <dgm:cxn modelId="{92EB80E2-10DF-429C-805C-F0C1F5E255CE}" type="presParOf" srcId="{DA2B6463-8F82-D342-A3D6-9BAFA147E648}" destId="{AA23A68E-19E6-AF47-81EC-1CA8ECA4B4E8}" srcOrd="1" destOrd="0" presId="urn:microsoft.com/office/officeart/2008/layout/NameandTitleOrganizationalChart"/>
    <dgm:cxn modelId="{F6D2DA0D-4EEB-46AE-9B10-A3EFAFD7C44D}" type="presParOf" srcId="{DA2B6463-8F82-D342-A3D6-9BAFA147E648}" destId="{46580765-70B3-2048-9C9E-2852073CF6ED}" srcOrd="2" destOrd="0" presId="urn:microsoft.com/office/officeart/2008/layout/NameandTitleOrganizationalChart"/>
    <dgm:cxn modelId="{E900EEEB-4458-4DF1-9CBB-B953B8183BAF}" type="presParOf" srcId="{13C29213-7B65-5D4B-958A-91B3D261887B}" destId="{DC4F6D44-87B0-4481-987F-2052929CD5BD}" srcOrd="2" destOrd="0" presId="urn:microsoft.com/office/officeart/2008/layout/NameandTitleOrganizationalChart"/>
    <dgm:cxn modelId="{FA81A576-95CD-4291-9070-ACD89B387A03}" type="presParOf" srcId="{13C29213-7B65-5D4B-958A-91B3D261887B}" destId="{E3346ACB-23ED-4FB7-B26D-A3996C86E367}" srcOrd="3" destOrd="0" presId="urn:microsoft.com/office/officeart/2008/layout/NameandTitleOrganizationalChart"/>
    <dgm:cxn modelId="{C1509E28-ADD3-4E65-9C84-C239F05EA97E}" type="presParOf" srcId="{E3346ACB-23ED-4FB7-B26D-A3996C86E367}" destId="{962BE44A-9F9B-4C00-9D43-0B93B9545C23}" srcOrd="0" destOrd="0" presId="urn:microsoft.com/office/officeart/2008/layout/NameandTitleOrganizationalChart"/>
    <dgm:cxn modelId="{305F7A47-1F5F-4F67-8D66-0A2A9F014FFA}" type="presParOf" srcId="{962BE44A-9F9B-4C00-9D43-0B93B9545C23}" destId="{BE60A9F8-9E07-404B-AF53-313CF92D974D}" srcOrd="0" destOrd="0" presId="urn:microsoft.com/office/officeart/2008/layout/NameandTitleOrganizationalChart"/>
    <dgm:cxn modelId="{22B01FB4-B1F3-428D-82D6-F85F41A9816B}" type="presParOf" srcId="{962BE44A-9F9B-4C00-9D43-0B93B9545C23}" destId="{73914488-EBF8-43B4-937B-2899B09F0504}" srcOrd="1" destOrd="0" presId="urn:microsoft.com/office/officeart/2008/layout/NameandTitleOrganizationalChart"/>
    <dgm:cxn modelId="{23464F6B-C2F9-43F5-9178-B08870829160}" type="presParOf" srcId="{962BE44A-9F9B-4C00-9D43-0B93B9545C23}" destId="{61C2573A-BDC9-46C1-926A-8F8B3F2ED741}" srcOrd="2" destOrd="0" presId="urn:microsoft.com/office/officeart/2008/layout/NameandTitleOrganizationalChart"/>
    <dgm:cxn modelId="{EE9CA755-F11A-48D7-BCB9-3ACCCAE587D7}" type="presParOf" srcId="{E3346ACB-23ED-4FB7-B26D-A3996C86E367}" destId="{DB3734E3-A4AB-4023-BA79-D72206B8704C}" srcOrd="1" destOrd="0" presId="urn:microsoft.com/office/officeart/2008/layout/NameandTitleOrganizationalChart"/>
    <dgm:cxn modelId="{52F4954D-45F5-466E-AEFD-E1B2729CAD78}" type="presParOf" srcId="{E3346ACB-23ED-4FB7-B26D-A3996C86E367}" destId="{3BB67B18-E3F8-4951-884B-6657AFBA4E02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/>
      <dgm:spPr/>
      <dgm:t>
        <a:bodyPr/>
        <a:lstStyle/>
        <a:p>
          <a:r>
            <a:rPr lang="en-US" altLang="zh-TW" dirty="0"/>
            <a:t>Jacky Chiang</a:t>
          </a:r>
          <a:endParaRPr lang="zh-TW" altLang="en-US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/>
      <dgm:spPr/>
      <dgm:t>
        <a:bodyPr/>
        <a:lstStyle/>
        <a:p>
          <a:r>
            <a:rPr lang="en-US" altLang="zh-TW" dirty="0"/>
            <a:t>SW Manager</a:t>
          </a:r>
          <a:endParaRPr lang="zh-TW" altLang="en-US" dirty="0"/>
        </a:p>
      </dgm:t>
    </dgm:pt>
    <dgm:pt modelId="{1CB29B32-69F4-4D6F-85DE-53A5699E37D4}" type="asst">
      <dgm:prSet phldrT="[文字]"/>
      <dgm:spPr/>
      <dgm:t>
        <a:bodyPr/>
        <a:lstStyle/>
        <a:p>
          <a:r>
            <a:rPr lang="en-US" altLang="zh-TW" dirty="0" err="1"/>
            <a:t>Kerwin</a:t>
          </a:r>
          <a:r>
            <a:rPr lang="en-US" altLang="zh-TW" dirty="0"/>
            <a:t> Chen</a:t>
          </a:r>
          <a:endParaRPr lang="zh-TW" altLang="en-US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/>
            <a:t>SW Lead</a:t>
          </a:r>
          <a:endParaRPr lang="zh-TW" altLang="en-US" dirty="0"/>
        </a:p>
      </dgm:t>
    </dgm:pt>
    <dgm:pt modelId="{5114C1D5-1FE5-423B-A6B5-881637D7B8CD}">
      <dgm:prSet phldrT="[文字]"/>
      <dgm:spPr/>
      <dgm:t>
        <a:bodyPr/>
        <a:lstStyle/>
        <a:p>
          <a:r>
            <a:rPr lang="en-US" altLang="zh-TW" dirty="0"/>
            <a:t>River Wong</a:t>
          </a:r>
          <a:endParaRPr lang="zh-TW" altLang="en-US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800" dirty="0"/>
            <a:t>Android BSP- Audio HAL/drivers, system integration</a:t>
          </a:r>
          <a:endParaRPr lang="zh-TW" altLang="en-US" sz="800" dirty="0"/>
        </a:p>
      </dgm:t>
    </dgm:pt>
    <dgm:pt modelId="{47F150E6-DB41-41A9-812F-0C9392D5866B}">
      <dgm:prSet phldrT="[文字]"/>
      <dgm:spPr/>
      <dgm:t>
        <a:bodyPr/>
        <a:lstStyle/>
        <a:p>
          <a:r>
            <a:rPr lang="en-US" altLang="zh-TW" dirty="0"/>
            <a:t>Jim Chen</a:t>
          </a:r>
          <a:endParaRPr lang="zh-TW" altLang="en-US" dirty="0"/>
        </a:p>
      </dgm:t>
    </dgm:pt>
    <dgm:pt modelId="{0ECC3C30-0D1E-4325-8D2A-C27C6482AFCB}" type="parTrans" cxnId="{571BBA9C-F9E0-43DF-9C20-E17EAA58E022}">
      <dgm:prSet/>
      <dgm:spPr/>
      <dgm:t>
        <a:bodyPr/>
        <a:lstStyle/>
        <a:p>
          <a:endParaRPr lang="zh-TW" altLang="en-US"/>
        </a:p>
      </dgm:t>
    </dgm:pt>
    <dgm:pt modelId="{63D27BF6-4F34-480A-AC2E-D019FE9741DB}" type="sibTrans" cxnId="{571BBA9C-F9E0-43DF-9C20-E17EAA58E022}">
      <dgm:prSet custT="1"/>
      <dgm:spPr/>
      <dgm:t>
        <a:bodyPr/>
        <a:lstStyle/>
        <a:p>
          <a:r>
            <a:rPr lang="en-US" altLang="zh-TW" sz="800" dirty="0"/>
            <a:t>Android BSP- BT, system integration</a:t>
          </a:r>
          <a:endParaRPr lang="zh-TW" altLang="en-US" sz="800" dirty="0"/>
        </a:p>
      </dgm:t>
    </dgm:pt>
    <dgm:pt modelId="{C552AC6D-29F6-435C-89D2-3B4E321708F8}">
      <dgm:prSet phldrT="[文字]"/>
      <dgm:spPr/>
      <dgm:t>
        <a:bodyPr/>
        <a:lstStyle/>
        <a:p>
          <a:r>
            <a:rPr lang="en-US" altLang="zh-TW" dirty="0"/>
            <a:t>Jason Ling</a:t>
          </a:r>
          <a:endParaRPr lang="zh-TW" altLang="en-US" dirty="0"/>
        </a:p>
      </dgm:t>
    </dgm:pt>
    <dgm:pt modelId="{A59297E0-BB33-4148-889E-B40AB8E7203A}" type="parTrans" cxnId="{37CD0682-7C6B-4B60-868B-E8F6C4C36629}">
      <dgm:prSet/>
      <dgm:spPr/>
      <dgm:t>
        <a:bodyPr/>
        <a:lstStyle/>
        <a:p>
          <a:endParaRPr lang="zh-TW" altLang="en-US"/>
        </a:p>
      </dgm:t>
    </dgm:pt>
    <dgm:pt modelId="{1802A564-46B6-45A5-9BBE-E5F46341ECE3}" type="sibTrans" cxnId="{37CD0682-7C6B-4B60-868B-E8F6C4C36629}">
      <dgm:prSet custT="1"/>
      <dgm:spPr/>
      <dgm:t>
        <a:bodyPr/>
        <a:lstStyle/>
        <a:p>
          <a:r>
            <a:rPr lang="en-US" altLang="zh-TW" sz="1000" dirty="0"/>
            <a:t>Android BSP-</a:t>
          </a:r>
          <a:r>
            <a:rPr lang="en-US" altLang="zh-TW" sz="1000" dirty="0" err="1"/>
            <a:t>xTS</a:t>
          </a:r>
          <a:endParaRPr lang="zh-TW" altLang="en-US" sz="1000" dirty="0"/>
        </a:p>
      </dgm:t>
    </dgm:pt>
    <dgm:pt modelId="{6ACC0065-9A7B-4302-B266-80F430E8883A}">
      <dgm:prSet phldrT="[文字]"/>
      <dgm:spPr/>
      <dgm:t>
        <a:bodyPr/>
        <a:lstStyle/>
        <a:p>
          <a:r>
            <a:rPr lang="en-US" altLang="zh-TW" dirty="0"/>
            <a:t>Brent Choi</a:t>
          </a:r>
          <a:endParaRPr lang="zh-TW" altLang="en-US" dirty="0"/>
        </a:p>
      </dgm:t>
    </dgm:pt>
    <dgm:pt modelId="{7F9945AC-A16E-4902-B76C-BDDDA3C45E7F}" type="parTrans" cxnId="{24F102D0-4825-4054-B264-B69DDF345817}">
      <dgm:prSet/>
      <dgm:spPr/>
      <dgm:t>
        <a:bodyPr/>
        <a:lstStyle/>
        <a:p>
          <a:endParaRPr lang="zh-TW" altLang="en-US"/>
        </a:p>
      </dgm:t>
    </dgm:pt>
    <dgm:pt modelId="{D69B8BFF-7D47-45FF-B4C7-688FA1F4404E}" type="sibTrans" cxnId="{24F102D0-4825-4054-B264-B69DDF345817}">
      <dgm:prSet custT="1"/>
      <dgm:spPr/>
      <dgm:t>
        <a:bodyPr/>
        <a:lstStyle/>
        <a:p>
          <a:r>
            <a:rPr lang="en-US" altLang="zh-TW" sz="1050" dirty="0"/>
            <a:t>Android BSP-FAE</a:t>
          </a:r>
          <a:endParaRPr lang="zh-TW" altLang="en-US" sz="1050" dirty="0"/>
        </a:p>
      </dgm:t>
    </dgm:pt>
    <dgm:pt modelId="{2EE45440-0EAA-4E98-87BC-38DCB977E9C4}">
      <dgm:prSet phldrT="[文字]"/>
      <dgm:spPr/>
      <dgm:t>
        <a:bodyPr/>
        <a:lstStyle/>
        <a:p>
          <a:r>
            <a:rPr lang="en-US" altLang="zh-TW" dirty="0"/>
            <a:t>Jerry Lin</a:t>
          </a:r>
          <a:endParaRPr lang="zh-TW" altLang="en-US" dirty="0"/>
        </a:p>
      </dgm:t>
    </dgm:pt>
    <dgm:pt modelId="{ADC9C73F-5DEA-4D6D-8D6E-8C8391CC4A18}" type="parTrans" cxnId="{4F108E7A-97F8-45D2-A779-AD5D2BBC1C05}">
      <dgm:prSet/>
      <dgm:spPr/>
      <dgm:t>
        <a:bodyPr/>
        <a:lstStyle/>
        <a:p>
          <a:endParaRPr lang="zh-TW" altLang="en-US"/>
        </a:p>
      </dgm:t>
    </dgm:pt>
    <dgm:pt modelId="{5EC671A5-BDF9-4E7F-813D-E901304BB6C6}" type="sibTrans" cxnId="{4F108E7A-97F8-45D2-A779-AD5D2BBC1C05}">
      <dgm:prSet custT="1"/>
      <dgm:spPr/>
      <dgm:t>
        <a:bodyPr/>
        <a:lstStyle/>
        <a:p>
          <a:r>
            <a:rPr lang="en-US" altLang="zh-TW" sz="800" dirty="0"/>
            <a:t>Android BSP-OTA, Manufacturing Test</a:t>
          </a:r>
          <a:endParaRPr lang="zh-TW" altLang="en-US" sz="800" dirty="0"/>
        </a:p>
      </dgm:t>
    </dgm:pt>
    <dgm:pt modelId="{9168A0E3-7001-4D5F-8F6D-740878BD257E}">
      <dgm:prSet phldrT="[文字]"/>
      <dgm:spPr/>
      <dgm:t>
        <a:bodyPr/>
        <a:lstStyle/>
        <a:p>
          <a:r>
            <a:rPr lang="en-US" altLang="zh-TW" dirty="0" err="1"/>
            <a:t>Bcan</a:t>
          </a:r>
          <a:r>
            <a:rPr lang="en-US" altLang="zh-TW" dirty="0"/>
            <a:t> </a:t>
          </a:r>
          <a:r>
            <a:rPr lang="en-US" altLang="zh-TW" dirty="0" err="1"/>
            <a:t>Yeh</a:t>
          </a:r>
          <a:endParaRPr lang="zh-TW" altLang="en-US" dirty="0"/>
        </a:p>
      </dgm:t>
    </dgm:pt>
    <dgm:pt modelId="{5B2D1E74-FBE3-433A-99E5-29A5E4B3581C}" type="parTrans" cxnId="{7D383A06-D5AA-4001-92CC-C3A72C0AC80F}">
      <dgm:prSet/>
      <dgm:spPr/>
      <dgm:t>
        <a:bodyPr/>
        <a:lstStyle/>
        <a:p>
          <a:endParaRPr lang="zh-TW" altLang="en-US"/>
        </a:p>
      </dgm:t>
    </dgm:pt>
    <dgm:pt modelId="{0550FE69-D347-44FA-BAE0-8E9DEC53FA7B}" type="sibTrans" cxnId="{7D383A06-D5AA-4001-92CC-C3A72C0AC80F}">
      <dgm:prSet custT="1"/>
      <dgm:spPr/>
      <dgm:t>
        <a:bodyPr/>
        <a:lstStyle/>
        <a:p>
          <a:r>
            <a:rPr lang="en-US" altLang="zh-TW" sz="800" dirty="0"/>
            <a:t>Android BSP-Diagnostic, System Integration</a:t>
          </a:r>
          <a:endParaRPr lang="zh-TW" altLang="en-US" sz="800" dirty="0"/>
        </a:p>
      </dgm:t>
    </dgm:pt>
    <dgm:pt modelId="{85CDBA34-A9F7-43FA-809F-3C2FD238F653}">
      <dgm:prSet phldrT="[文字]"/>
      <dgm:spPr/>
      <dgm:t>
        <a:bodyPr/>
        <a:lstStyle/>
        <a:p>
          <a:r>
            <a:rPr lang="en-US" altLang="zh-TW" dirty="0"/>
            <a:t>Sam Yang</a:t>
          </a:r>
          <a:endParaRPr lang="zh-TW" altLang="en-US" dirty="0"/>
        </a:p>
      </dgm:t>
    </dgm:pt>
    <dgm:pt modelId="{A1D5D26D-A70F-4FAF-982C-5721B855024A}" type="parTrans" cxnId="{4AA1E530-2F3A-457C-A623-8213204080BC}">
      <dgm:prSet/>
      <dgm:spPr/>
      <dgm:t>
        <a:bodyPr/>
        <a:lstStyle/>
        <a:p>
          <a:endParaRPr lang="zh-TW" altLang="en-US"/>
        </a:p>
      </dgm:t>
    </dgm:pt>
    <dgm:pt modelId="{A963006F-D52F-47FD-94C5-9B6BC6FE25AF}" type="sibTrans" cxnId="{4AA1E530-2F3A-457C-A623-8213204080BC}">
      <dgm:prSet custT="1"/>
      <dgm:spPr/>
      <dgm:t>
        <a:bodyPr/>
        <a:lstStyle/>
        <a:p>
          <a:r>
            <a:rPr lang="en-US" altLang="zh-TW" sz="800" dirty="0"/>
            <a:t>Android BSP-IO interface drivers, System Integration</a:t>
          </a:r>
          <a:endParaRPr lang="zh-TW" altLang="en-US" sz="800" dirty="0"/>
        </a:p>
      </dgm:t>
    </dgm:pt>
    <dgm:pt modelId="{38183068-D262-47C1-AEEE-02DEC5ACD09C}">
      <dgm:prSet phldrT="[文字]"/>
      <dgm:spPr/>
      <dgm:t>
        <a:bodyPr/>
        <a:lstStyle/>
        <a:p>
          <a:r>
            <a:rPr lang="en-US" altLang="zh-TW" dirty="0"/>
            <a:t>Peter Chen</a:t>
          </a:r>
          <a:endParaRPr lang="zh-TW" altLang="en-US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800" dirty="0"/>
            <a:t>Android BSP-power management</a:t>
          </a:r>
          <a:endParaRPr lang="zh-TW" altLang="en-US" sz="8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8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9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8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636C96EC-D506-45B3-A164-45ECDD7CA196}" type="pres">
      <dgm:prSet presAssocID="{0ECC3C30-0D1E-4325-8D2A-C27C6482AFCB}" presName="Name37" presStyleLbl="parChTrans1D2" presStyleIdx="1" presStyleCnt="9"/>
      <dgm:spPr/>
      <dgm:t>
        <a:bodyPr/>
        <a:lstStyle/>
        <a:p>
          <a:endParaRPr lang="zh-TW" altLang="en-US"/>
        </a:p>
      </dgm:t>
    </dgm:pt>
    <dgm:pt modelId="{9B3ED5FE-6254-44F0-B8C5-3311A5BC3FBB}" type="pres">
      <dgm:prSet presAssocID="{47F150E6-DB41-41A9-812F-0C9392D5866B}" presName="hierRoot2" presStyleCnt="0">
        <dgm:presLayoutVars>
          <dgm:hierBranch val="init"/>
        </dgm:presLayoutVars>
      </dgm:prSet>
      <dgm:spPr/>
    </dgm:pt>
    <dgm:pt modelId="{487F6A09-F557-47B8-9E6F-60740CCC644E}" type="pres">
      <dgm:prSet presAssocID="{47F150E6-DB41-41A9-812F-0C9392D5866B}" presName="rootComposite" presStyleCnt="0"/>
      <dgm:spPr/>
    </dgm:pt>
    <dgm:pt modelId="{C6942BDE-9D78-48FF-912D-61BB35676841}" type="pres">
      <dgm:prSet presAssocID="{47F150E6-DB41-41A9-812F-0C9392D5866B}" presName="rootText" presStyleLbl="node1" presStyleIdx="1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181423F-D597-4166-91AC-9D7DF0228C10}" type="pres">
      <dgm:prSet presAssocID="{47F150E6-DB41-41A9-812F-0C9392D5866B}" presName="titleText2" presStyleLbl="fgAcc1" presStyleIdx="1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8E06760-1EC4-40AD-8D34-455ECA87B7C1}" type="pres">
      <dgm:prSet presAssocID="{47F150E6-DB41-41A9-812F-0C9392D5866B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C3449D5-0E5F-4F2C-B8B9-A90FE162963C}" type="pres">
      <dgm:prSet presAssocID="{47F150E6-DB41-41A9-812F-0C9392D5866B}" presName="hierChild4" presStyleCnt="0"/>
      <dgm:spPr/>
    </dgm:pt>
    <dgm:pt modelId="{A1B8831A-E965-42EB-8145-49327245DF00}" type="pres">
      <dgm:prSet presAssocID="{47F150E6-DB41-41A9-812F-0C9392D5866B}" presName="hierChild5" presStyleCnt="0"/>
      <dgm:spPr/>
    </dgm:pt>
    <dgm:pt modelId="{C775E787-8A26-4EA2-871B-0A6626C8E225}" type="pres">
      <dgm:prSet presAssocID="{A59297E0-BB33-4148-889E-B40AB8E7203A}" presName="Name37" presStyleLbl="parChTrans1D2" presStyleIdx="2" presStyleCnt="9"/>
      <dgm:spPr/>
      <dgm:t>
        <a:bodyPr/>
        <a:lstStyle/>
        <a:p>
          <a:endParaRPr lang="zh-TW" altLang="en-US"/>
        </a:p>
      </dgm:t>
    </dgm:pt>
    <dgm:pt modelId="{DAB0D51B-5A7F-49E0-9253-4428E576AC51}" type="pres">
      <dgm:prSet presAssocID="{C552AC6D-29F6-435C-89D2-3B4E321708F8}" presName="hierRoot2" presStyleCnt="0">
        <dgm:presLayoutVars>
          <dgm:hierBranch val="init"/>
        </dgm:presLayoutVars>
      </dgm:prSet>
      <dgm:spPr/>
    </dgm:pt>
    <dgm:pt modelId="{BE9AFA13-21F3-48D5-87F3-999A405551BA}" type="pres">
      <dgm:prSet presAssocID="{C552AC6D-29F6-435C-89D2-3B4E321708F8}" presName="rootComposite" presStyleCnt="0"/>
      <dgm:spPr/>
    </dgm:pt>
    <dgm:pt modelId="{A5093036-F7FD-4D52-86D7-CDC734FADA0C}" type="pres">
      <dgm:prSet presAssocID="{C552AC6D-29F6-435C-89D2-3B4E321708F8}" presName="rootText" presStyleLbl="node1" presStyleIdx="2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AF199EB-E8B7-49F1-974E-1AB9B7525ED2}" type="pres">
      <dgm:prSet presAssocID="{C552AC6D-29F6-435C-89D2-3B4E321708F8}" presName="titleText2" presStyleLbl="fgAcc1" presStyleIdx="2" presStyleCnt="8" custScaleY="14319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C04DD3A-5274-4733-B376-7D154C956010}" type="pres">
      <dgm:prSet presAssocID="{C552AC6D-29F6-435C-89D2-3B4E321708F8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E499DBE-DE39-4D82-8B8F-E0D96EF8C075}" type="pres">
      <dgm:prSet presAssocID="{C552AC6D-29F6-435C-89D2-3B4E321708F8}" presName="hierChild4" presStyleCnt="0"/>
      <dgm:spPr/>
    </dgm:pt>
    <dgm:pt modelId="{223BA7EC-8D8D-4345-A6BC-F82B4FD4FFF2}" type="pres">
      <dgm:prSet presAssocID="{C552AC6D-29F6-435C-89D2-3B4E321708F8}" presName="hierChild5" presStyleCnt="0"/>
      <dgm:spPr/>
    </dgm:pt>
    <dgm:pt modelId="{C9E5F62E-FDFA-45F1-9A38-7368B2322C9F}" type="pres">
      <dgm:prSet presAssocID="{ADC9C73F-5DEA-4D6D-8D6E-8C8391CC4A18}" presName="Name37" presStyleLbl="parChTrans1D2" presStyleIdx="3" presStyleCnt="9"/>
      <dgm:spPr/>
      <dgm:t>
        <a:bodyPr/>
        <a:lstStyle/>
        <a:p>
          <a:endParaRPr lang="zh-TW" altLang="en-US"/>
        </a:p>
      </dgm:t>
    </dgm:pt>
    <dgm:pt modelId="{719D822E-3936-40B1-A9F1-BF4B395B1BE0}" type="pres">
      <dgm:prSet presAssocID="{2EE45440-0EAA-4E98-87BC-38DCB977E9C4}" presName="hierRoot2" presStyleCnt="0">
        <dgm:presLayoutVars>
          <dgm:hierBranch val="init"/>
        </dgm:presLayoutVars>
      </dgm:prSet>
      <dgm:spPr/>
    </dgm:pt>
    <dgm:pt modelId="{98195413-9F7C-4F2C-8D5D-1F457A9A1713}" type="pres">
      <dgm:prSet presAssocID="{2EE45440-0EAA-4E98-87BC-38DCB977E9C4}" presName="rootComposite" presStyleCnt="0"/>
      <dgm:spPr/>
    </dgm:pt>
    <dgm:pt modelId="{6088DDC9-D588-4E36-9A7C-D5C21A4BB47A}" type="pres">
      <dgm:prSet presAssocID="{2EE45440-0EAA-4E98-87BC-38DCB977E9C4}" presName="rootText" presStyleLbl="node1" presStyleIdx="3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779439-EE16-4F03-A8D6-96C08D656E4F}" type="pres">
      <dgm:prSet presAssocID="{2EE45440-0EAA-4E98-87BC-38DCB977E9C4}" presName="titleText2" presStyleLbl="fgAcc1" presStyleIdx="3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DBAFE3A-B4E6-49DF-A654-EB2540283DA3}" type="pres">
      <dgm:prSet presAssocID="{2EE45440-0EAA-4E98-87BC-38DCB977E9C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DFAD91D-CC2A-4F21-85EC-85C7D1005647}" type="pres">
      <dgm:prSet presAssocID="{2EE45440-0EAA-4E98-87BC-38DCB977E9C4}" presName="hierChild4" presStyleCnt="0"/>
      <dgm:spPr/>
    </dgm:pt>
    <dgm:pt modelId="{F8F17D77-914A-43C8-92DA-A618C9899D91}" type="pres">
      <dgm:prSet presAssocID="{2EE45440-0EAA-4E98-87BC-38DCB977E9C4}" presName="hierChild5" presStyleCnt="0"/>
      <dgm:spPr/>
    </dgm:pt>
    <dgm:pt modelId="{52BAAA1D-6964-45C9-857A-6F2D89669E5F}" type="pres">
      <dgm:prSet presAssocID="{5B2D1E74-FBE3-433A-99E5-29A5E4B3581C}" presName="Name37" presStyleLbl="parChTrans1D2" presStyleIdx="4" presStyleCnt="9"/>
      <dgm:spPr/>
      <dgm:t>
        <a:bodyPr/>
        <a:lstStyle/>
        <a:p>
          <a:endParaRPr lang="zh-TW" altLang="en-US"/>
        </a:p>
      </dgm:t>
    </dgm:pt>
    <dgm:pt modelId="{31EA3439-76CC-4FCD-8EF4-DAEC069E32E9}" type="pres">
      <dgm:prSet presAssocID="{9168A0E3-7001-4D5F-8F6D-740878BD257E}" presName="hierRoot2" presStyleCnt="0">
        <dgm:presLayoutVars>
          <dgm:hierBranch val="init"/>
        </dgm:presLayoutVars>
      </dgm:prSet>
      <dgm:spPr/>
    </dgm:pt>
    <dgm:pt modelId="{99D56F52-BF92-4389-9F59-B3F353762AA1}" type="pres">
      <dgm:prSet presAssocID="{9168A0E3-7001-4D5F-8F6D-740878BD257E}" presName="rootComposite" presStyleCnt="0"/>
      <dgm:spPr/>
    </dgm:pt>
    <dgm:pt modelId="{0D88ECA5-0AEB-4E11-8028-94ADDED79A76}" type="pres">
      <dgm:prSet presAssocID="{9168A0E3-7001-4D5F-8F6D-740878BD257E}" presName="rootText" presStyleLbl="node1" presStyleIdx="4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88CF902-2F40-4666-A5EF-39A243A8518A}" type="pres">
      <dgm:prSet presAssocID="{9168A0E3-7001-4D5F-8F6D-740878BD257E}" presName="titleText2" presStyleLbl="fgAcc1" presStyleIdx="4" presStyleCnt="8" custScaleY="16934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36AE060-A07A-4607-9665-B1E6B0C05096}" type="pres">
      <dgm:prSet presAssocID="{9168A0E3-7001-4D5F-8F6D-740878BD257E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2AE0711-CEB0-45A7-A426-0E977604AC6B}" type="pres">
      <dgm:prSet presAssocID="{9168A0E3-7001-4D5F-8F6D-740878BD257E}" presName="hierChild4" presStyleCnt="0"/>
      <dgm:spPr/>
    </dgm:pt>
    <dgm:pt modelId="{197D96EA-5023-4C6D-B1E1-8DCE90540725}" type="pres">
      <dgm:prSet presAssocID="{9168A0E3-7001-4D5F-8F6D-740878BD257E}" presName="hierChild5" presStyleCnt="0"/>
      <dgm:spPr/>
    </dgm:pt>
    <dgm:pt modelId="{052B4C0F-3DC2-43A0-B955-A4675A78E0AF}" type="pres">
      <dgm:prSet presAssocID="{A1D5D26D-A70F-4FAF-982C-5721B855024A}" presName="Name37" presStyleLbl="parChTrans1D2" presStyleIdx="5" presStyleCnt="9"/>
      <dgm:spPr/>
      <dgm:t>
        <a:bodyPr/>
        <a:lstStyle/>
        <a:p>
          <a:endParaRPr lang="zh-TW" altLang="en-US"/>
        </a:p>
      </dgm:t>
    </dgm:pt>
    <dgm:pt modelId="{43F92D1E-4502-47C3-B54D-93699A6CCF12}" type="pres">
      <dgm:prSet presAssocID="{85CDBA34-A9F7-43FA-809F-3C2FD238F653}" presName="hierRoot2" presStyleCnt="0">
        <dgm:presLayoutVars>
          <dgm:hierBranch val="init"/>
        </dgm:presLayoutVars>
      </dgm:prSet>
      <dgm:spPr/>
    </dgm:pt>
    <dgm:pt modelId="{A403DF41-D611-41BD-80E1-8979C230B0D5}" type="pres">
      <dgm:prSet presAssocID="{85CDBA34-A9F7-43FA-809F-3C2FD238F653}" presName="rootComposite" presStyleCnt="0"/>
      <dgm:spPr/>
    </dgm:pt>
    <dgm:pt modelId="{52CEB42D-D718-4590-B632-7D4B9D36719F}" type="pres">
      <dgm:prSet presAssocID="{85CDBA34-A9F7-43FA-809F-3C2FD238F653}" presName="rootText" presStyleLbl="node1" presStyleIdx="5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E7C588A-14E4-4B49-B8D6-E20E884B50D9}" type="pres">
      <dgm:prSet presAssocID="{85CDBA34-A9F7-43FA-809F-3C2FD238F653}" presName="titleText2" presStyleLbl="fgAcc1" presStyleIdx="5" presStyleCnt="8" custScaleY="19549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87C414C-64F6-4DC0-934F-38A96535095E}" type="pres">
      <dgm:prSet presAssocID="{85CDBA34-A9F7-43FA-809F-3C2FD238F653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FB351C4-98D3-48E5-B000-E6562DAC1BEA}" type="pres">
      <dgm:prSet presAssocID="{85CDBA34-A9F7-43FA-809F-3C2FD238F653}" presName="hierChild4" presStyleCnt="0"/>
      <dgm:spPr/>
    </dgm:pt>
    <dgm:pt modelId="{F69697C4-5D64-4224-82F0-D0EB337F206A}" type="pres">
      <dgm:prSet presAssocID="{85CDBA34-A9F7-43FA-809F-3C2FD238F653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6" presStyleCnt="9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6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6" presStyleCnt="8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D6B12F10-4053-4450-8FB5-AD54B9C7082F}" type="pres">
      <dgm:prSet presAssocID="{7F9945AC-A16E-4902-B76C-BDDDA3C45E7F}" presName="Name37" presStyleLbl="parChTrans1D2" presStyleIdx="7" presStyleCnt="9"/>
      <dgm:spPr/>
      <dgm:t>
        <a:bodyPr/>
        <a:lstStyle/>
        <a:p>
          <a:endParaRPr lang="zh-TW" altLang="en-US"/>
        </a:p>
      </dgm:t>
    </dgm:pt>
    <dgm:pt modelId="{56A24BA2-D0DD-494B-B4F7-05E05518AFFF}" type="pres">
      <dgm:prSet presAssocID="{6ACC0065-9A7B-4302-B266-80F430E8883A}" presName="hierRoot2" presStyleCnt="0">
        <dgm:presLayoutVars>
          <dgm:hierBranch val="init"/>
        </dgm:presLayoutVars>
      </dgm:prSet>
      <dgm:spPr/>
    </dgm:pt>
    <dgm:pt modelId="{5BACAB34-5358-4BDB-BBC2-5CC128212902}" type="pres">
      <dgm:prSet presAssocID="{6ACC0065-9A7B-4302-B266-80F430E8883A}" presName="rootComposite" presStyleCnt="0"/>
      <dgm:spPr/>
    </dgm:pt>
    <dgm:pt modelId="{946B4B35-F2F7-4EE9-92AF-EAED8F4E6886}" type="pres">
      <dgm:prSet presAssocID="{6ACC0065-9A7B-4302-B266-80F430E8883A}" presName="rootText" presStyleLbl="node1" presStyleIdx="7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F5B03A-A601-4AF5-8B98-BE6CCE499068}" type="pres">
      <dgm:prSet presAssocID="{6ACC0065-9A7B-4302-B266-80F430E8883A}" presName="titleText2" presStyleLbl="fgAcc1" presStyleIdx="7" presStyleCnt="8" custScaleY="15530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71AC98A-0FEA-4FC6-8434-AA82D1B42338}" type="pres">
      <dgm:prSet presAssocID="{6ACC0065-9A7B-4302-B266-80F430E8883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4D5B37F-06C8-4DA7-9714-2DD7FC4AAA75}" type="pres">
      <dgm:prSet presAssocID="{6ACC0065-9A7B-4302-B266-80F430E8883A}" presName="hierChild4" presStyleCnt="0"/>
      <dgm:spPr/>
    </dgm:pt>
    <dgm:pt modelId="{DAE07136-2B7C-477A-97DA-D93993906244}" type="pres">
      <dgm:prSet presAssocID="{6ACC0065-9A7B-4302-B266-80F430E8883A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8" presStyleCnt="9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0AA1ADFD-B56D-40FC-A3C6-C03329C0A87C}" type="presOf" srcId="{D69B8BFF-7D47-45FF-B4C7-688FA1F4404E}" destId="{F5F5B03A-A601-4AF5-8B98-BE6CCE499068}" srcOrd="0" destOrd="0" presId="urn:microsoft.com/office/officeart/2008/layout/NameandTitleOrganizationalChart"/>
    <dgm:cxn modelId="{EB81075D-0EE6-4C48-90F8-EA9A71CA7CDE}" type="presOf" srcId="{6ACC0065-9A7B-4302-B266-80F430E8883A}" destId="{946B4B35-F2F7-4EE9-92AF-EAED8F4E6886}" srcOrd="0" destOrd="0" presId="urn:microsoft.com/office/officeart/2008/layout/NameandTitleOrganizationalChart"/>
    <dgm:cxn modelId="{24F102D0-4825-4054-B264-B69DDF345817}" srcId="{D41895C0-BA6E-46B3-8671-410DF70944ED}" destId="{6ACC0065-9A7B-4302-B266-80F430E8883A}" srcOrd="8" destOrd="0" parTransId="{7F9945AC-A16E-4902-B76C-BDDDA3C45E7F}" sibTransId="{D69B8BFF-7D47-45FF-B4C7-688FA1F4404E}"/>
    <dgm:cxn modelId="{5780AA13-423A-4BC4-8D6C-C9F05E3AB8A4}" type="presOf" srcId="{6ACC0065-9A7B-4302-B266-80F430E8883A}" destId="{B71AC98A-0FEA-4FC6-8434-AA82D1B42338}" srcOrd="1" destOrd="0" presId="urn:microsoft.com/office/officeart/2008/layout/NameandTitleOrganizationalChart"/>
    <dgm:cxn modelId="{BEFD227B-6EE9-4E3A-959B-C54E2D535F90}" type="presOf" srcId="{9168A0E3-7001-4D5F-8F6D-740878BD257E}" destId="{0D88ECA5-0AEB-4E11-8028-94ADDED79A76}" srcOrd="0" destOrd="0" presId="urn:microsoft.com/office/officeart/2008/layout/NameandTitleOrganizationalChart"/>
    <dgm:cxn modelId="{8CC2A0EC-74B0-4B0B-9072-F9D846991D6B}" type="presOf" srcId="{9D486256-8B26-4B1C-A1DB-E40649BA71C5}" destId="{599BF926-852A-4D51-8669-9D34FA2C9E13}" srcOrd="0" destOrd="0" presId="urn:microsoft.com/office/officeart/2008/layout/NameandTitleOrganizationalChart"/>
    <dgm:cxn modelId="{8A87BFF0-0DAA-4A8A-B3FE-D52EF87FA6BC}" type="presOf" srcId="{C552AC6D-29F6-435C-89D2-3B4E321708F8}" destId="{A5093036-F7FD-4D52-86D7-CDC734FADA0C}" srcOrd="0" destOrd="0" presId="urn:microsoft.com/office/officeart/2008/layout/NameandTitleOrganizationalChart"/>
    <dgm:cxn modelId="{4B82BC37-1850-4A8B-A6A1-256BDFAECB37}" srcId="{D41895C0-BA6E-46B3-8671-410DF70944ED}" destId="{38183068-D262-47C1-AEEE-02DEC5ACD09C}" srcOrd="7" destOrd="0" parTransId="{3AC2D8E2-53A7-42E2-AEA2-93AE25E1DE9F}" sibTransId="{BEBB708C-6635-4702-A1B7-C1EAE1641871}"/>
    <dgm:cxn modelId="{F506C792-DAED-4658-B7A2-707A0258C492}" type="presOf" srcId="{2EE45440-0EAA-4E98-87BC-38DCB977E9C4}" destId="{6088DDC9-D588-4E36-9A7C-D5C21A4BB47A}" srcOrd="0" destOrd="0" presId="urn:microsoft.com/office/officeart/2008/layout/NameandTitleOrganizationalChart"/>
    <dgm:cxn modelId="{05C3F2D0-550F-4E00-BB95-BAFC03099E87}" type="presOf" srcId="{C552AC6D-29F6-435C-89D2-3B4E321708F8}" destId="{3C04DD3A-5274-4733-B376-7D154C956010}" srcOrd="1" destOrd="0" presId="urn:microsoft.com/office/officeart/2008/layout/NameandTitleOrganizationalChart"/>
    <dgm:cxn modelId="{FA7F3C11-F74D-4003-864E-126E43AC0CD6}" type="presOf" srcId="{38183068-D262-47C1-AEEE-02DEC5ACD09C}" destId="{D4BE8E75-31E7-4E56-8140-B9E25D4E511E}" srcOrd="1" destOrd="0" presId="urn:microsoft.com/office/officeart/2008/layout/NameandTitleOrganizationalChart"/>
    <dgm:cxn modelId="{48885482-2E9A-470D-8417-400A45DCF992}" type="presOf" srcId="{9168A0E3-7001-4D5F-8F6D-740878BD257E}" destId="{536AE060-A07A-4607-9665-B1E6B0C05096}" srcOrd="1" destOrd="0" presId="urn:microsoft.com/office/officeart/2008/layout/NameandTitleOrganizationalChart"/>
    <dgm:cxn modelId="{A4E4B6EC-9DBD-4AE1-87EA-C718A257C019}" type="presOf" srcId="{5EC671A5-BDF9-4E7F-813D-E901304BB6C6}" destId="{59779439-EE16-4F03-A8D6-96C08D656E4F}" srcOrd="0" destOrd="0" presId="urn:microsoft.com/office/officeart/2008/layout/NameandTitleOrganizationalChart"/>
    <dgm:cxn modelId="{CC7A011F-6708-4708-ACDD-F03EC1CC1088}" type="presOf" srcId="{63D27BF6-4F34-480A-AC2E-D019FE9741DB}" destId="{6181423F-D597-4166-91AC-9D7DF0228C10}" srcOrd="0" destOrd="0" presId="urn:microsoft.com/office/officeart/2008/layout/NameandTitleOrganizationalChart"/>
    <dgm:cxn modelId="{37CD0682-7C6B-4B60-868B-E8F6C4C36629}" srcId="{D41895C0-BA6E-46B3-8671-410DF70944ED}" destId="{C552AC6D-29F6-435C-89D2-3B4E321708F8}" srcOrd="3" destOrd="0" parTransId="{A59297E0-BB33-4148-889E-B40AB8E7203A}" sibTransId="{1802A564-46B6-45A5-9BBE-E5F46341ECE3}"/>
    <dgm:cxn modelId="{3CEE0E8A-A443-4BC1-86C8-82309F770368}" type="presOf" srcId="{2EE45440-0EAA-4E98-87BC-38DCB977E9C4}" destId="{3DBAFE3A-B4E6-49DF-A654-EB2540283DA3}" srcOrd="1" destOrd="0" presId="urn:microsoft.com/office/officeart/2008/layout/NameandTitleOrganizationalChart"/>
    <dgm:cxn modelId="{CDB9D84B-EDDF-4553-A159-7D890E25C119}" type="presOf" srcId="{47F150E6-DB41-41A9-812F-0C9392D5866B}" destId="{C6942BDE-9D78-48FF-912D-61BB35676841}" srcOrd="0" destOrd="0" presId="urn:microsoft.com/office/officeart/2008/layout/NameandTitleOrganizationalChart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972A23E5-313C-424D-81F8-CBEC8BF1727E}" type="presOf" srcId="{38183068-D262-47C1-AEEE-02DEC5ACD09C}" destId="{CE156E9E-CF07-4D9A-93DC-596AADB6B3DF}" srcOrd="0" destOrd="0" presId="urn:microsoft.com/office/officeart/2008/layout/NameandTitleOrganizationalChart"/>
    <dgm:cxn modelId="{B4BCC4C7-5AD7-4DFD-947C-67D9C9581668}" type="presOf" srcId="{5B2D1E74-FBE3-433A-99E5-29A5E4B3581C}" destId="{52BAAA1D-6964-45C9-857A-6F2D89669E5F}" srcOrd="0" destOrd="0" presId="urn:microsoft.com/office/officeart/2008/layout/NameandTitleOrganizationalChart"/>
    <dgm:cxn modelId="{EA39F74A-A957-4067-B651-8EE6B297A0DC}" type="presOf" srcId="{0550FE69-D347-44FA-BAE0-8E9DEC53FA7B}" destId="{088CF902-2F40-4666-A5EF-39A243A8518A}" srcOrd="0" destOrd="0" presId="urn:microsoft.com/office/officeart/2008/layout/NameandTitleOrganizationalChart"/>
    <dgm:cxn modelId="{77C10169-DDC4-42F0-9CC5-59D7DDBC1AE0}" type="presOf" srcId="{A963006F-D52F-47FD-94C5-9B6BC6FE25AF}" destId="{1E7C588A-14E4-4B49-B8D6-E20E884B50D9}" srcOrd="0" destOrd="0" presId="urn:microsoft.com/office/officeart/2008/layout/NameandTitleOrganizationalChart"/>
    <dgm:cxn modelId="{7F4B39B9-6918-4597-BDC2-797F88CFA60A}" type="presOf" srcId="{85CDBA34-A9F7-43FA-809F-3C2FD238F653}" destId="{52CEB42D-D718-4590-B632-7D4B9D36719F}" srcOrd="0" destOrd="0" presId="urn:microsoft.com/office/officeart/2008/layout/NameandTitleOrganizationalChart"/>
    <dgm:cxn modelId="{65DB11C7-1522-4B79-926F-CBCCEB4D69D1}" type="presOf" srcId="{1CB29B32-69F4-4D6F-85DE-53A5699E37D4}" destId="{11154B99-1A86-48DE-9409-8D688CC1A333}" srcOrd="0" destOrd="0" presId="urn:microsoft.com/office/officeart/2008/layout/NameandTitleOrganizationalChart"/>
    <dgm:cxn modelId="{58ED75F9-8F47-4071-8A0D-F5769B5036F0}" type="presOf" srcId="{1802A564-46B6-45A5-9BBE-E5F46341ECE3}" destId="{6AF199EB-E8B7-49F1-974E-1AB9B7525ED2}" srcOrd="0" destOrd="0" presId="urn:microsoft.com/office/officeart/2008/layout/NameandTitleOrganizationalChart"/>
    <dgm:cxn modelId="{B1ACBE97-C52B-4F57-85FA-6D1D0DB52DA9}" type="presOf" srcId="{1CB29B32-69F4-4D6F-85DE-53A5699E37D4}" destId="{5F1BF598-32C9-4D48-B932-3A64D8AB70EE}" srcOrd="1" destOrd="0" presId="urn:microsoft.com/office/officeart/2008/layout/NameandTitleOrganizationalChart"/>
    <dgm:cxn modelId="{BBA82D00-30BC-46B4-B539-8C556DB65D97}" type="presOf" srcId="{D41895C0-BA6E-46B3-8671-410DF70944ED}" destId="{4AA8B6EB-9343-413B-A950-7555C0CB54C0}" srcOrd="0" destOrd="0" presId="urn:microsoft.com/office/officeart/2008/layout/NameandTitleOrganizationalChart"/>
    <dgm:cxn modelId="{F79BD0D3-BC8C-447E-A76C-1D0F8C0D42BE}" type="presOf" srcId="{3AC2D8E2-53A7-42E2-AEA2-93AE25E1DE9F}" destId="{D6BC9907-F15D-44F8-B378-F7F4291B9643}" srcOrd="0" destOrd="0" presId="urn:microsoft.com/office/officeart/2008/layout/NameandTitleOrganizationalChart"/>
    <dgm:cxn modelId="{4AA1E530-2F3A-457C-A623-8213204080BC}" srcId="{D41895C0-BA6E-46B3-8671-410DF70944ED}" destId="{85CDBA34-A9F7-43FA-809F-3C2FD238F653}" srcOrd="6" destOrd="0" parTransId="{A1D5D26D-A70F-4FAF-982C-5721B855024A}" sibTransId="{A963006F-D52F-47FD-94C5-9B6BC6FE25AF}"/>
    <dgm:cxn modelId="{6B098067-5E19-4E36-802E-39AC12A601B2}" type="presOf" srcId="{ADC9C73F-5DEA-4D6D-8D6E-8C8391CC4A18}" destId="{C9E5F62E-FDFA-45F1-9A38-7368B2322C9F}" srcOrd="0" destOrd="0" presId="urn:microsoft.com/office/officeart/2008/layout/NameandTitleOrganizationalChart"/>
    <dgm:cxn modelId="{4F108E7A-97F8-45D2-A779-AD5D2BBC1C05}" srcId="{D41895C0-BA6E-46B3-8671-410DF70944ED}" destId="{2EE45440-0EAA-4E98-87BC-38DCB977E9C4}" srcOrd="4" destOrd="0" parTransId="{ADC9C73F-5DEA-4D6D-8D6E-8C8391CC4A18}" sibTransId="{5EC671A5-BDF9-4E7F-813D-E901304BB6C6}"/>
    <dgm:cxn modelId="{570DBAAA-F1C7-41C3-9745-846E630B10EC}" type="presOf" srcId="{BEBB708C-6635-4702-A1B7-C1EAE1641871}" destId="{7D5C98E2-635F-4255-AFAE-4EA096209F5E}" srcOrd="0" destOrd="0" presId="urn:microsoft.com/office/officeart/2008/layout/NameandTitleOrganizationalChart"/>
    <dgm:cxn modelId="{638FD172-2C13-4F32-8095-31140BC0370B}" type="presOf" srcId="{A59297E0-BB33-4148-889E-B40AB8E7203A}" destId="{C775E787-8A26-4EA2-871B-0A6626C8E225}" srcOrd="0" destOrd="0" presId="urn:microsoft.com/office/officeart/2008/layout/NameandTitleOrganizationalChart"/>
    <dgm:cxn modelId="{E2D38DEA-B7C4-4FB9-876A-2ED41668152C}" type="presOf" srcId="{C98C98AB-CC9B-483D-AFCD-3C60722852FE}" destId="{E74DA0E3-E760-401E-A2B6-A7968BBD4409}" srcOrd="0" destOrd="0" presId="urn:microsoft.com/office/officeart/2008/layout/NameandTitleOrganizationalChart"/>
    <dgm:cxn modelId="{C9B73458-1D70-48D1-8034-2A4FE9046763}" type="presOf" srcId="{5114C1D5-1FE5-423B-A6B5-881637D7B8CD}" destId="{5B21F33E-6908-40DA-A44C-7551B86EB1E6}" srcOrd="0" destOrd="0" presId="urn:microsoft.com/office/officeart/2008/layout/NameandTitleOrganizationalChart"/>
    <dgm:cxn modelId="{DD7E69FD-1C7B-4A25-9F14-9167612EBF58}" type="presOf" srcId="{A1D5D26D-A70F-4FAF-982C-5721B855024A}" destId="{052B4C0F-3DC2-43A0-B955-A4675A78E0AF}" srcOrd="0" destOrd="0" presId="urn:microsoft.com/office/officeart/2008/layout/NameandTitleOrganizationalChart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571BBA9C-F9E0-43DF-9C20-E17EAA58E022}" srcId="{D41895C0-BA6E-46B3-8671-410DF70944ED}" destId="{47F150E6-DB41-41A9-812F-0C9392D5866B}" srcOrd="2" destOrd="0" parTransId="{0ECC3C30-0D1E-4325-8D2A-C27C6482AFCB}" sibTransId="{63D27BF6-4F34-480A-AC2E-D019FE9741DB}"/>
    <dgm:cxn modelId="{531D8122-1450-4BF0-BCB5-113BC218B3B5}" type="presOf" srcId="{C02D6D51-82CB-47F0-A902-45E564491207}" destId="{326E11ED-1E6D-4BE8-8A6A-07EBCE15A149}" srcOrd="0" destOrd="0" presId="urn:microsoft.com/office/officeart/2008/layout/NameandTitleOrganizationalChart"/>
    <dgm:cxn modelId="{9CA6A875-32CF-4AD0-868B-475A7EC19843}" type="presOf" srcId="{5114C1D5-1FE5-423B-A6B5-881637D7B8CD}" destId="{1649C479-F612-4580-9758-24DA7EBF69A8}" srcOrd="1" destOrd="0" presId="urn:microsoft.com/office/officeart/2008/layout/NameandTitleOrganizationalChart"/>
    <dgm:cxn modelId="{06EC3A90-FD64-4877-A444-380441C29B8D}" type="presOf" srcId="{0ECC3C30-0D1E-4325-8D2A-C27C6482AFCB}" destId="{636C96EC-D506-45B3-A164-45ECDD7CA196}" srcOrd="0" destOrd="0" presId="urn:microsoft.com/office/officeart/2008/layout/NameandTitleOrganizationalChart"/>
    <dgm:cxn modelId="{A15D4E3E-3591-4AFB-972B-684C882EA1D7}" type="presOf" srcId="{D41895C0-BA6E-46B3-8671-410DF70944ED}" destId="{EA108A56-E115-4451-8248-5B2F0B64BC9E}" srcOrd="1" destOrd="0" presId="urn:microsoft.com/office/officeart/2008/layout/NameandTitleOrganizationalChart"/>
    <dgm:cxn modelId="{EB67331B-5C27-4882-93F6-70338B3EBC53}" type="presOf" srcId="{B62D8D08-8570-4BA3-9440-37D7ACF42A3A}" destId="{890682BD-5784-4D8A-8767-E683B7BC15AA}" srcOrd="0" destOrd="0" presId="urn:microsoft.com/office/officeart/2008/layout/NameandTitleOrganizationalChart"/>
    <dgm:cxn modelId="{70D6A2F0-5C5B-4E34-BD98-B91F72CEE3F7}" type="presOf" srcId="{47F150E6-DB41-41A9-812F-0C9392D5866B}" destId="{58E06760-1EC4-40AD-8D34-455ECA87B7C1}" srcOrd="1" destOrd="0" presId="urn:microsoft.com/office/officeart/2008/layout/NameandTitleOrganizationalChart"/>
    <dgm:cxn modelId="{C1434A13-EEF8-4252-924E-5653FD966FAB}" type="presOf" srcId="{0C365308-6152-4766-81CB-25CC4386AE33}" destId="{DC3D678C-5CC9-4BBB-BFA9-E8892F27A520}" srcOrd="0" destOrd="0" presId="urn:microsoft.com/office/officeart/2008/layout/NameandTitleOrganizationalChart"/>
    <dgm:cxn modelId="{35DB00C1-9BA3-4A72-8599-C3DFED91FEB0}" type="presOf" srcId="{2555D1B8-373E-4264-AB43-942CC7105184}" destId="{2B5D0848-BCAF-4F01-AC8E-AA8F5544658D}" srcOrd="0" destOrd="0" presId="urn:microsoft.com/office/officeart/2008/layout/NameandTitleOrganizationalChart"/>
    <dgm:cxn modelId="{EB59FE28-99FC-41A5-B372-AE6F39865EE3}" type="presOf" srcId="{85CDBA34-A9F7-43FA-809F-3C2FD238F653}" destId="{E87C414C-64F6-4DC0-934F-38A96535095E}" srcOrd="1" destOrd="0" presId="urn:microsoft.com/office/officeart/2008/layout/NameandTitleOrganizationalChart"/>
    <dgm:cxn modelId="{1FF52289-C224-42D2-9297-5F98619316A1}" type="presOf" srcId="{7F9945AC-A16E-4902-B76C-BDDDA3C45E7F}" destId="{D6B12F10-4053-4450-8FB5-AD54B9C7082F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7D383A06-D5AA-4001-92CC-C3A72C0AC80F}" srcId="{D41895C0-BA6E-46B3-8671-410DF70944ED}" destId="{9168A0E3-7001-4D5F-8F6D-740878BD257E}" srcOrd="5" destOrd="0" parTransId="{5B2D1E74-FBE3-433A-99E5-29A5E4B3581C}" sibTransId="{0550FE69-D347-44FA-BAE0-8E9DEC53FA7B}"/>
    <dgm:cxn modelId="{D96C2A8F-4933-49FB-9ED0-69E081A7C4EA}" type="presParOf" srcId="{DC3D678C-5CC9-4BBB-BFA9-E8892F27A520}" destId="{15EE0853-B762-477C-BEE5-B6637AE1AB66}" srcOrd="0" destOrd="0" presId="urn:microsoft.com/office/officeart/2008/layout/NameandTitleOrganizationalChart"/>
    <dgm:cxn modelId="{0A25A699-B8DD-4B45-8146-13A44E971C8D}" type="presParOf" srcId="{15EE0853-B762-477C-BEE5-B6637AE1AB66}" destId="{D04CE417-07C2-4C5E-BB71-2BC530F04CD4}" srcOrd="0" destOrd="0" presId="urn:microsoft.com/office/officeart/2008/layout/NameandTitleOrganizationalChart"/>
    <dgm:cxn modelId="{C88D4D98-7126-495A-A330-DBDC7D321DEB}" type="presParOf" srcId="{D04CE417-07C2-4C5E-BB71-2BC530F04CD4}" destId="{4AA8B6EB-9343-413B-A950-7555C0CB54C0}" srcOrd="0" destOrd="0" presId="urn:microsoft.com/office/officeart/2008/layout/NameandTitleOrganizationalChart"/>
    <dgm:cxn modelId="{8BC00D2C-0F8A-4808-8784-2FCAA825E603}" type="presParOf" srcId="{D04CE417-07C2-4C5E-BB71-2BC530F04CD4}" destId="{890682BD-5784-4D8A-8767-E683B7BC15AA}" srcOrd="1" destOrd="0" presId="urn:microsoft.com/office/officeart/2008/layout/NameandTitleOrganizationalChart"/>
    <dgm:cxn modelId="{DC03FD9F-6405-48F7-AEE5-D93556F862F1}" type="presParOf" srcId="{D04CE417-07C2-4C5E-BB71-2BC530F04CD4}" destId="{EA108A56-E115-4451-8248-5B2F0B64BC9E}" srcOrd="2" destOrd="0" presId="urn:microsoft.com/office/officeart/2008/layout/NameandTitleOrganizationalChart"/>
    <dgm:cxn modelId="{BE3607CA-9587-48CD-BB7C-8C5A2125BBC9}" type="presParOf" srcId="{15EE0853-B762-477C-BEE5-B6637AE1AB66}" destId="{2344B4F9-4771-4306-B93D-E43447B3AACC}" srcOrd="1" destOrd="0" presId="urn:microsoft.com/office/officeart/2008/layout/NameandTitleOrganizationalChart"/>
    <dgm:cxn modelId="{0D49DF9D-6741-45D7-AD42-A7E2C6A29C32}" type="presParOf" srcId="{2344B4F9-4771-4306-B93D-E43447B3AACC}" destId="{2B5D0848-BCAF-4F01-AC8E-AA8F5544658D}" srcOrd="0" destOrd="0" presId="urn:microsoft.com/office/officeart/2008/layout/NameandTitleOrganizationalChart"/>
    <dgm:cxn modelId="{9826A34C-B9EA-4A37-A3E0-02642AFD3D38}" type="presParOf" srcId="{2344B4F9-4771-4306-B93D-E43447B3AACC}" destId="{2A2C0D0D-5833-4290-B245-5D540AD0D28A}" srcOrd="1" destOrd="0" presId="urn:microsoft.com/office/officeart/2008/layout/NameandTitleOrganizationalChart"/>
    <dgm:cxn modelId="{245261C8-CD42-4F47-8527-609A207E39E1}" type="presParOf" srcId="{2A2C0D0D-5833-4290-B245-5D540AD0D28A}" destId="{C7CAD641-EAC3-44B9-B3F7-BA396F6E4C52}" srcOrd="0" destOrd="0" presId="urn:microsoft.com/office/officeart/2008/layout/NameandTitleOrganizationalChart"/>
    <dgm:cxn modelId="{C2B5440B-FC92-4F28-9BC7-56C422FBBEC2}" type="presParOf" srcId="{C7CAD641-EAC3-44B9-B3F7-BA396F6E4C52}" destId="{5B21F33E-6908-40DA-A44C-7551B86EB1E6}" srcOrd="0" destOrd="0" presId="urn:microsoft.com/office/officeart/2008/layout/NameandTitleOrganizationalChart"/>
    <dgm:cxn modelId="{ACF218F8-454A-4142-AEBA-44809197FD61}" type="presParOf" srcId="{C7CAD641-EAC3-44B9-B3F7-BA396F6E4C52}" destId="{E74DA0E3-E760-401E-A2B6-A7968BBD4409}" srcOrd="1" destOrd="0" presId="urn:microsoft.com/office/officeart/2008/layout/NameandTitleOrganizationalChart"/>
    <dgm:cxn modelId="{8346EC0E-B7CB-4E45-BF41-BD76DD50CB48}" type="presParOf" srcId="{C7CAD641-EAC3-44B9-B3F7-BA396F6E4C52}" destId="{1649C479-F612-4580-9758-24DA7EBF69A8}" srcOrd="2" destOrd="0" presId="urn:microsoft.com/office/officeart/2008/layout/NameandTitleOrganizationalChart"/>
    <dgm:cxn modelId="{A7262BA4-86E2-4553-A4E6-1E7F8F4F3649}" type="presParOf" srcId="{2A2C0D0D-5833-4290-B245-5D540AD0D28A}" destId="{C1A3E6F3-A535-4B40-871D-1C9E11FEF416}" srcOrd="1" destOrd="0" presId="urn:microsoft.com/office/officeart/2008/layout/NameandTitleOrganizationalChart"/>
    <dgm:cxn modelId="{8B5F5230-0614-4108-BE73-47BB48717D63}" type="presParOf" srcId="{2A2C0D0D-5833-4290-B245-5D540AD0D28A}" destId="{C9EB00A4-8D4C-4C60-AC86-E98CA13754A0}" srcOrd="2" destOrd="0" presId="urn:microsoft.com/office/officeart/2008/layout/NameandTitleOrganizationalChart"/>
    <dgm:cxn modelId="{0BDA695B-1AB8-42AC-879F-82202AF79459}" type="presParOf" srcId="{2344B4F9-4771-4306-B93D-E43447B3AACC}" destId="{636C96EC-D506-45B3-A164-45ECDD7CA196}" srcOrd="2" destOrd="0" presId="urn:microsoft.com/office/officeart/2008/layout/NameandTitleOrganizationalChart"/>
    <dgm:cxn modelId="{188BA02C-0034-4807-984D-00B00892A580}" type="presParOf" srcId="{2344B4F9-4771-4306-B93D-E43447B3AACC}" destId="{9B3ED5FE-6254-44F0-B8C5-3311A5BC3FBB}" srcOrd="3" destOrd="0" presId="urn:microsoft.com/office/officeart/2008/layout/NameandTitleOrganizationalChart"/>
    <dgm:cxn modelId="{120D23C7-A015-492B-9232-7AC51EB72FAB}" type="presParOf" srcId="{9B3ED5FE-6254-44F0-B8C5-3311A5BC3FBB}" destId="{487F6A09-F557-47B8-9E6F-60740CCC644E}" srcOrd="0" destOrd="0" presId="urn:microsoft.com/office/officeart/2008/layout/NameandTitleOrganizationalChart"/>
    <dgm:cxn modelId="{DFFD13F4-FBAA-4D17-B502-8F93C8A4D85C}" type="presParOf" srcId="{487F6A09-F557-47B8-9E6F-60740CCC644E}" destId="{C6942BDE-9D78-48FF-912D-61BB35676841}" srcOrd="0" destOrd="0" presId="urn:microsoft.com/office/officeart/2008/layout/NameandTitleOrganizationalChart"/>
    <dgm:cxn modelId="{2882990D-52C7-49F2-A3A9-633DE7D71485}" type="presParOf" srcId="{487F6A09-F557-47B8-9E6F-60740CCC644E}" destId="{6181423F-D597-4166-91AC-9D7DF0228C10}" srcOrd="1" destOrd="0" presId="urn:microsoft.com/office/officeart/2008/layout/NameandTitleOrganizationalChart"/>
    <dgm:cxn modelId="{36716004-4126-465D-B8FF-2021BA377A37}" type="presParOf" srcId="{487F6A09-F557-47B8-9E6F-60740CCC644E}" destId="{58E06760-1EC4-40AD-8D34-455ECA87B7C1}" srcOrd="2" destOrd="0" presId="urn:microsoft.com/office/officeart/2008/layout/NameandTitleOrganizationalChart"/>
    <dgm:cxn modelId="{BAC37E7B-A459-4DC4-9A43-EB67953851B5}" type="presParOf" srcId="{9B3ED5FE-6254-44F0-B8C5-3311A5BC3FBB}" destId="{EC3449D5-0E5F-4F2C-B8B9-A90FE162963C}" srcOrd="1" destOrd="0" presId="urn:microsoft.com/office/officeart/2008/layout/NameandTitleOrganizationalChart"/>
    <dgm:cxn modelId="{20DB4A34-8481-412F-8910-61A8CEE71A04}" type="presParOf" srcId="{9B3ED5FE-6254-44F0-B8C5-3311A5BC3FBB}" destId="{A1B8831A-E965-42EB-8145-49327245DF00}" srcOrd="2" destOrd="0" presId="urn:microsoft.com/office/officeart/2008/layout/NameandTitleOrganizationalChart"/>
    <dgm:cxn modelId="{E799771A-50FB-4163-853F-B1C95EA117A6}" type="presParOf" srcId="{2344B4F9-4771-4306-B93D-E43447B3AACC}" destId="{C775E787-8A26-4EA2-871B-0A6626C8E225}" srcOrd="4" destOrd="0" presId="urn:microsoft.com/office/officeart/2008/layout/NameandTitleOrganizationalChart"/>
    <dgm:cxn modelId="{D1F20B3F-3732-4C33-B052-E26F9ACAAAD9}" type="presParOf" srcId="{2344B4F9-4771-4306-B93D-E43447B3AACC}" destId="{DAB0D51B-5A7F-49E0-9253-4428E576AC51}" srcOrd="5" destOrd="0" presId="urn:microsoft.com/office/officeart/2008/layout/NameandTitleOrganizationalChart"/>
    <dgm:cxn modelId="{2DA29993-8357-4A13-B3A1-29B0263540A8}" type="presParOf" srcId="{DAB0D51B-5A7F-49E0-9253-4428E576AC51}" destId="{BE9AFA13-21F3-48D5-87F3-999A405551BA}" srcOrd="0" destOrd="0" presId="urn:microsoft.com/office/officeart/2008/layout/NameandTitleOrganizationalChart"/>
    <dgm:cxn modelId="{3B480D66-523C-4B49-BAD9-E058A9CC5CBB}" type="presParOf" srcId="{BE9AFA13-21F3-48D5-87F3-999A405551BA}" destId="{A5093036-F7FD-4D52-86D7-CDC734FADA0C}" srcOrd="0" destOrd="0" presId="urn:microsoft.com/office/officeart/2008/layout/NameandTitleOrganizationalChart"/>
    <dgm:cxn modelId="{227DAB65-D873-40C8-8FF2-D86793367D79}" type="presParOf" srcId="{BE9AFA13-21F3-48D5-87F3-999A405551BA}" destId="{6AF199EB-E8B7-49F1-974E-1AB9B7525ED2}" srcOrd="1" destOrd="0" presId="urn:microsoft.com/office/officeart/2008/layout/NameandTitleOrganizationalChart"/>
    <dgm:cxn modelId="{EBF265DD-5F5B-4872-9189-D03CB2B47D02}" type="presParOf" srcId="{BE9AFA13-21F3-48D5-87F3-999A405551BA}" destId="{3C04DD3A-5274-4733-B376-7D154C956010}" srcOrd="2" destOrd="0" presId="urn:microsoft.com/office/officeart/2008/layout/NameandTitleOrganizationalChart"/>
    <dgm:cxn modelId="{297B95F0-EB6A-4611-B87B-9216D74A7919}" type="presParOf" srcId="{DAB0D51B-5A7F-49E0-9253-4428E576AC51}" destId="{CE499DBE-DE39-4D82-8B8F-E0D96EF8C075}" srcOrd="1" destOrd="0" presId="urn:microsoft.com/office/officeart/2008/layout/NameandTitleOrganizationalChart"/>
    <dgm:cxn modelId="{617DC888-B879-4453-97B1-39710F726D63}" type="presParOf" srcId="{DAB0D51B-5A7F-49E0-9253-4428E576AC51}" destId="{223BA7EC-8D8D-4345-A6BC-F82B4FD4FFF2}" srcOrd="2" destOrd="0" presId="urn:microsoft.com/office/officeart/2008/layout/NameandTitleOrganizationalChart"/>
    <dgm:cxn modelId="{0BAE750E-E168-44CF-929F-406BF0981770}" type="presParOf" srcId="{2344B4F9-4771-4306-B93D-E43447B3AACC}" destId="{C9E5F62E-FDFA-45F1-9A38-7368B2322C9F}" srcOrd="6" destOrd="0" presId="urn:microsoft.com/office/officeart/2008/layout/NameandTitleOrganizationalChart"/>
    <dgm:cxn modelId="{E371BF61-E8B6-41BE-85D0-9A44C49A0C08}" type="presParOf" srcId="{2344B4F9-4771-4306-B93D-E43447B3AACC}" destId="{719D822E-3936-40B1-A9F1-BF4B395B1BE0}" srcOrd="7" destOrd="0" presId="urn:microsoft.com/office/officeart/2008/layout/NameandTitleOrganizationalChart"/>
    <dgm:cxn modelId="{516F8DD7-BDA3-4180-B584-2E21F63ADFAD}" type="presParOf" srcId="{719D822E-3936-40B1-A9F1-BF4B395B1BE0}" destId="{98195413-9F7C-4F2C-8D5D-1F457A9A1713}" srcOrd="0" destOrd="0" presId="urn:microsoft.com/office/officeart/2008/layout/NameandTitleOrganizationalChart"/>
    <dgm:cxn modelId="{11731A8E-9899-4DDF-B653-AA0E27462A78}" type="presParOf" srcId="{98195413-9F7C-4F2C-8D5D-1F457A9A1713}" destId="{6088DDC9-D588-4E36-9A7C-D5C21A4BB47A}" srcOrd="0" destOrd="0" presId="urn:microsoft.com/office/officeart/2008/layout/NameandTitleOrganizationalChart"/>
    <dgm:cxn modelId="{66905AA4-445A-4C95-910C-F4B50FC5BE51}" type="presParOf" srcId="{98195413-9F7C-4F2C-8D5D-1F457A9A1713}" destId="{59779439-EE16-4F03-A8D6-96C08D656E4F}" srcOrd="1" destOrd="0" presId="urn:microsoft.com/office/officeart/2008/layout/NameandTitleOrganizationalChart"/>
    <dgm:cxn modelId="{39221FD9-889F-4EDB-A84A-A1B3B4986E59}" type="presParOf" srcId="{98195413-9F7C-4F2C-8D5D-1F457A9A1713}" destId="{3DBAFE3A-B4E6-49DF-A654-EB2540283DA3}" srcOrd="2" destOrd="0" presId="urn:microsoft.com/office/officeart/2008/layout/NameandTitleOrganizationalChart"/>
    <dgm:cxn modelId="{431AD718-3E91-450A-B9FB-453BE7132407}" type="presParOf" srcId="{719D822E-3936-40B1-A9F1-BF4B395B1BE0}" destId="{0DFAD91D-CC2A-4F21-85EC-85C7D1005647}" srcOrd="1" destOrd="0" presId="urn:microsoft.com/office/officeart/2008/layout/NameandTitleOrganizationalChart"/>
    <dgm:cxn modelId="{AF9E79C6-207E-4743-95A6-7AFE86490912}" type="presParOf" srcId="{719D822E-3936-40B1-A9F1-BF4B395B1BE0}" destId="{F8F17D77-914A-43C8-92DA-A618C9899D91}" srcOrd="2" destOrd="0" presId="urn:microsoft.com/office/officeart/2008/layout/NameandTitleOrganizationalChart"/>
    <dgm:cxn modelId="{5E455890-51B9-43B7-A9B9-E84C944C6F03}" type="presParOf" srcId="{2344B4F9-4771-4306-B93D-E43447B3AACC}" destId="{52BAAA1D-6964-45C9-857A-6F2D89669E5F}" srcOrd="8" destOrd="0" presId="urn:microsoft.com/office/officeart/2008/layout/NameandTitleOrganizationalChart"/>
    <dgm:cxn modelId="{DD54884B-B9DA-493F-A6C3-9BBE3D9445AB}" type="presParOf" srcId="{2344B4F9-4771-4306-B93D-E43447B3AACC}" destId="{31EA3439-76CC-4FCD-8EF4-DAEC069E32E9}" srcOrd="9" destOrd="0" presId="urn:microsoft.com/office/officeart/2008/layout/NameandTitleOrganizationalChart"/>
    <dgm:cxn modelId="{7F9A7B04-B394-45A4-A3E3-55BAEB11EC01}" type="presParOf" srcId="{31EA3439-76CC-4FCD-8EF4-DAEC069E32E9}" destId="{99D56F52-BF92-4389-9F59-B3F353762AA1}" srcOrd="0" destOrd="0" presId="urn:microsoft.com/office/officeart/2008/layout/NameandTitleOrganizationalChart"/>
    <dgm:cxn modelId="{60BDBA40-5D9D-47D6-928B-64DF74AA37B6}" type="presParOf" srcId="{99D56F52-BF92-4389-9F59-B3F353762AA1}" destId="{0D88ECA5-0AEB-4E11-8028-94ADDED79A76}" srcOrd="0" destOrd="0" presId="urn:microsoft.com/office/officeart/2008/layout/NameandTitleOrganizationalChart"/>
    <dgm:cxn modelId="{79A99480-4F3C-4904-B010-F60F0181DCDA}" type="presParOf" srcId="{99D56F52-BF92-4389-9F59-B3F353762AA1}" destId="{088CF902-2F40-4666-A5EF-39A243A8518A}" srcOrd="1" destOrd="0" presId="urn:microsoft.com/office/officeart/2008/layout/NameandTitleOrganizationalChart"/>
    <dgm:cxn modelId="{64EB9090-684B-40DE-964C-8CBCC9AB618B}" type="presParOf" srcId="{99D56F52-BF92-4389-9F59-B3F353762AA1}" destId="{536AE060-A07A-4607-9665-B1E6B0C05096}" srcOrd="2" destOrd="0" presId="urn:microsoft.com/office/officeart/2008/layout/NameandTitleOrganizationalChart"/>
    <dgm:cxn modelId="{C8AE72C8-6398-4C4F-9DC0-279240AEB49D}" type="presParOf" srcId="{31EA3439-76CC-4FCD-8EF4-DAEC069E32E9}" destId="{E2AE0711-CEB0-45A7-A426-0E977604AC6B}" srcOrd="1" destOrd="0" presId="urn:microsoft.com/office/officeart/2008/layout/NameandTitleOrganizationalChart"/>
    <dgm:cxn modelId="{12F8F681-DE3B-42D2-BC73-72120D0E09AD}" type="presParOf" srcId="{31EA3439-76CC-4FCD-8EF4-DAEC069E32E9}" destId="{197D96EA-5023-4C6D-B1E1-8DCE90540725}" srcOrd="2" destOrd="0" presId="urn:microsoft.com/office/officeart/2008/layout/NameandTitleOrganizationalChart"/>
    <dgm:cxn modelId="{85C5F4CC-CA08-42E0-8C07-336293DDFA7C}" type="presParOf" srcId="{2344B4F9-4771-4306-B93D-E43447B3AACC}" destId="{052B4C0F-3DC2-43A0-B955-A4675A78E0AF}" srcOrd="10" destOrd="0" presId="urn:microsoft.com/office/officeart/2008/layout/NameandTitleOrganizationalChart"/>
    <dgm:cxn modelId="{BA4A20E4-D564-42A4-8E27-7E0C9FF50F4B}" type="presParOf" srcId="{2344B4F9-4771-4306-B93D-E43447B3AACC}" destId="{43F92D1E-4502-47C3-B54D-93699A6CCF12}" srcOrd="11" destOrd="0" presId="urn:microsoft.com/office/officeart/2008/layout/NameandTitleOrganizationalChart"/>
    <dgm:cxn modelId="{6E4A8B29-3DAC-45EE-BF01-A4E1781BDD85}" type="presParOf" srcId="{43F92D1E-4502-47C3-B54D-93699A6CCF12}" destId="{A403DF41-D611-41BD-80E1-8979C230B0D5}" srcOrd="0" destOrd="0" presId="urn:microsoft.com/office/officeart/2008/layout/NameandTitleOrganizationalChart"/>
    <dgm:cxn modelId="{E31CAFB3-7E86-4A10-BBF8-2BC9DACD4578}" type="presParOf" srcId="{A403DF41-D611-41BD-80E1-8979C230B0D5}" destId="{52CEB42D-D718-4590-B632-7D4B9D36719F}" srcOrd="0" destOrd="0" presId="urn:microsoft.com/office/officeart/2008/layout/NameandTitleOrganizationalChart"/>
    <dgm:cxn modelId="{63190446-A5D7-479F-AC29-ABF3999EF09F}" type="presParOf" srcId="{A403DF41-D611-41BD-80E1-8979C230B0D5}" destId="{1E7C588A-14E4-4B49-B8D6-E20E884B50D9}" srcOrd="1" destOrd="0" presId="urn:microsoft.com/office/officeart/2008/layout/NameandTitleOrganizationalChart"/>
    <dgm:cxn modelId="{264E28B5-B114-47E1-A2FB-BDF1A6F109F4}" type="presParOf" srcId="{A403DF41-D611-41BD-80E1-8979C230B0D5}" destId="{E87C414C-64F6-4DC0-934F-38A96535095E}" srcOrd="2" destOrd="0" presId="urn:microsoft.com/office/officeart/2008/layout/NameandTitleOrganizationalChart"/>
    <dgm:cxn modelId="{36A6CBC3-200F-457C-9AFA-510068AC2F88}" type="presParOf" srcId="{43F92D1E-4502-47C3-B54D-93699A6CCF12}" destId="{EFB351C4-98D3-48E5-B000-E6562DAC1BEA}" srcOrd="1" destOrd="0" presId="urn:microsoft.com/office/officeart/2008/layout/NameandTitleOrganizationalChart"/>
    <dgm:cxn modelId="{F6AD7580-5463-4C74-8005-CB28DB2B57C5}" type="presParOf" srcId="{43F92D1E-4502-47C3-B54D-93699A6CCF12}" destId="{F69697C4-5D64-4224-82F0-D0EB337F206A}" srcOrd="2" destOrd="0" presId="urn:microsoft.com/office/officeart/2008/layout/NameandTitleOrganizationalChart"/>
    <dgm:cxn modelId="{6101C048-DFE6-4AE5-83E7-E3EF1758E37E}" type="presParOf" srcId="{2344B4F9-4771-4306-B93D-E43447B3AACC}" destId="{D6BC9907-F15D-44F8-B378-F7F4291B9643}" srcOrd="12" destOrd="0" presId="urn:microsoft.com/office/officeart/2008/layout/NameandTitleOrganizationalChart"/>
    <dgm:cxn modelId="{48F0AB40-2D8F-407F-85C7-6BE8ABD420E6}" type="presParOf" srcId="{2344B4F9-4771-4306-B93D-E43447B3AACC}" destId="{A8F00ED8-98FC-46CF-A1A6-C8BDF78E3B41}" srcOrd="13" destOrd="0" presId="urn:microsoft.com/office/officeart/2008/layout/NameandTitleOrganizationalChart"/>
    <dgm:cxn modelId="{DF25C678-E347-453A-AA58-783137AE9195}" type="presParOf" srcId="{A8F00ED8-98FC-46CF-A1A6-C8BDF78E3B41}" destId="{33C3F159-AB6A-498F-BF6B-015FEEDD0293}" srcOrd="0" destOrd="0" presId="urn:microsoft.com/office/officeart/2008/layout/NameandTitleOrganizationalChart"/>
    <dgm:cxn modelId="{C67724B4-0016-4614-BB8F-7FDA89042958}" type="presParOf" srcId="{33C3F159-AB6A-498F-BF6B-015FEEDD0293}" destId="{CE156E9E-CF07-4D9A-93DC-596AADB6B3DF}" srcOrd="0" destOrd="0" presId="urn:microsoft.com/office/officeart/2008/layout/NameandTitleOrganizationalChart"/>
    <dgm:cxn modelId="{60CD946E-EF53-426D-B8DB-E33A737B1D9E}" type="presParOf" srcId="{33C3F159-AB6A-498F-BF6B-015FEEDD0293}" destId="{7D5C98E2-635F-4255-AFAE-4EA096209F5E}" srcOrd="1" destOrd="0" presId="urn:microsoft.com/office/officeart/2008/layout/NameandTitleOrganizationalChart"/>
    <dgm:cxn modelId="{FE6A00E7-46B3-431C-8109-9D0AB8090E6A}" type="presParOf" srcId="{33C3F159-AB6A-498F-BF6B-015FEEDD0293}" destId="{D4BE8E75-31E7-4E56-8140-B9E25D4E511E}" srcOrd="2" destOrd="0" presId="urn:microsoft.com/office/officeart/2008/layout/NameandTitleOrganizationalChart"/>
    <dgm:cxn modelId="{7548D0C1-2FAB-4EC7-8439-C2E1A4B1087D}" type="presParOf" srcId="{A8F00ED8-98FC-46CF-A1A6-C8BDF78E3B41}" destId="{0F5555CE-62CF-479C-B816-67BF8ABD66C1}" srcOrd="1" destOrd="0" presId="urn:microsoft.com/office/officeart/2008/layout/NameandTitleOrganizationalChart"/>
    <dgm:cxn modelId="{81115477-EDD1-411D-968D-12BD41439367}" type="presParOf" srcId="{A8F00ED8-98FC-46CF-A1A6-C8BDF78E3B41}" destId="{D5C358CF-D031-42C2-9B1F-DB98B95E024B}" srcOrd="2" destOrd="0" presId="urn:microsoft.com/office/officeart/2008/layout/NameandTitleOrganizationalChart"/>
    <dgm:cxn modelId="{EBF8CE69-ECCC-4A74-98C9-24BDD637C881}" type="presParOf" srcId="{2344B4F9-4771-4306-B93D-E43447B3AACC}" destId="{D6B12F10-4053-4450-8FB5-AD54B9C7082F}" srcOrd="14" destOrd="0" presId="urn:microsoft.com/office/officeart/2008/layout/NameandTitleOrganizationalChart"/>
    <dgm:cxn modelId="{04C7FE88-4508-4C83-AE2C-6857D74131C5}" type="presParOf" srcId="{2344B4F9-4771-4306-B93D-E43447B3AACC}" destId="{56A24BA2-D0DD-494B-B4F7-05E05518AFFF}" srcOrd="15" destOrd="0" presId="urn:microsoft.com/office/officeart/2008/layout/NameandTitleOrganizationalChart"/>
    <dgm:cxn modelId="{B1EBFF0E-2E1E-4C3D-B5B0-3C2B23332437}" type="presParOf" srcId="{56A24BA2-D0DD-494B-B4F7-05E05518AFFF}" destId="{5BACAB34-5358-4BDB-BBC2-5CC128212902}" srcOrd="0" destOrd="0" presId="urn:microsoft.com/office/officeart/2008/layout/NameandTitleOrganizationalChart"/>
    <dgm:cxn modelId="{83BF0207-57C4-4091-99F5-758AC42F24AA}" type="presParOf" srcId="{5BACAB34-5358-4BDB-BBC2-5CC128212902}" destId="{946B4B35-F2F7-4EE9-92AF-EAED8F4E6886}" srcOrd="0" destOrd="0" presId="urn:microsoft.com/office/officeart/2008/layout/NameandTitleOrganizationalChart"/>
    <dgm:cxn modelId="{517CF81B-82FF-42B6-9A34-E8659996085F}" type="presParOf" srcId="{5BACAB34-5358-4BDB-BBC2-5CC128212902}" destId="{F5F5B03A-A601-4AF5-8B98-BE6CCE499068}" srcOrd="1" destOrd="0" presId="urn:microsoft.com/office/officeart/2008/layout/NameandTitleOrganizationalChart"/>
    <dgm:cxn modelId="{1675CA7F-3787-4C1C-9314-B83138A8CA56}" type="presParOf" srcId="{5BACAB34-5358-4BDB-BBC2-5CC128212902}" destId="{B71AC98A-0FEA-4FC6-8434-AA82D1B42338}" srcOrd="2" destOrd="0" presId="urn:microsoft.com/office/officeart/2008/layout/NameandTitleOrganizationalChart"/>
    <dgm:cxn modelId="{296893FE-49DA-4963-82A7-CC959B984C9A}" type="presParOf" srcId="{56A24BA2-D0DD-494B-B4F7-05E05518AFFF}" destId="{C4D5B37F-06C8-4DA7-9714-2DD7FC4AAA75}" srcOrd="1" destOrd="0" presId="urn:microsoft.com/office/officeart/2008/layout/NameandTitleOrganizationalChart"/>
    <dgm:cxn modelId="{2A94FCE8-5A31-4CD1-8A5B-528540739991}" type="presParOf" srcId="{56A24BA2-D0DD-494B-B4F7-05E05518AFFF}" destId="{DAE07136-2B7C-477A-97DA-D93993906244}" srcOrd="2" destOrd="0" presId="urn:microsoft.com/office/officeart/2008/layout/NameandTitleOrganizationalChart"/>
    <dgm:cxn modelId="{35C423D6-6F2B-41C3-8315-580D484F2BAE}" type="presParOf" srcId="{15EE0853-B762-477C-BEE5-B6637AE1AB66}" destId="{2792149F-EFCC-4889-9072-A33C272A6E3A}" srcOrd="2" destOrd="0" presId="urn:microsoft.com/office/officeart/2008/layout/NameandTitleOrganizationalChart"/>
    <dgm:cxn modelId="{075BD5A6-FDD1-4DD6-BAAA-1A6B3E1E3FD6}" type="presParOf" srcId="{2792149F-EFCC-4889-9072-A33C272A6E3A}" destId="{326E11ED-1E6D-4BE8-8A6A-07EBCE15A149}" srcOrd="0" destOrd="0" presId="urn:microsoft.com/office/officeart/2008/layout/NameandTitleOrganizationalChart"/>
    <dgm:cxn modelId="{A7E8872F-8876-49D2-86CF-60A2AADDC14F}" type="presParOf" srcId="{2792149F-EFCC-4889-9072-A33C272A6E3A}" destId="{6F92DBA8-9F89-46D2-9DCC-7586670866AD}" srcOrd="1" destOrd="0" presId="urn:microsoft.com/office/officeart/2008/layout/NameandTitleOrganizationalChart"/>
    <dgm:cxn modelId="{EDEE6275-5D48-4C3F-9505-9C19EF474A51}" type="presParOf" srcId="{6F92DBA8-9F89-46D2-9DCC-7586670866AD}" destId="{4597E4C5-BE3A-44AB-995A-D5C800C99AC3}" srcOrd="0" destOrd="0" presId="urn:microsoft.com/office/officeart/2008/layout/NameandTitleOrganizationalChart"/>
    <dgm:cxn modelId="{9F9BB87D-46F6-4F35-BB50-B08CAF40068C}" type="presParOf" srcId="{4597E4C5-BE3A-44AB-995A-D5C800C99AC3}" destId="{11154B99-1A86-48DE-9409-8D688CC1A333}" srcOrd="0" destOrd="0" presId="urn:microsoft.com/office/officeart/2008/layout/NameandTitleOrganizationalChart"/>
    <dgm:cxn modelId="{5DF1D0AD-77C6-4B3A-8886-049A07E904F2}" type="presParOf" srcId="{4597E4C5-BE3A-44AB-995A-D5C800C99AC3}" destId="{599BF926-852A-4D51-8669-9D34FA2C9E13}" srcOrd="1" destOrd="0" presId="urn:microsoft.com/office/officeart/2008/layout/NameandTitleOrganizationalChart"/>
    <dgm:cxn modelId="{7B0D0A39-8B4A-4190-954A-5D9BE2F62A6C}" type="presParOf" srcId="{4597E4C5-BE3A-44AB-995A-D5C800C99AC3}" destId="{5F1BF598-32C9-4D48-B932-3A64D8AB70EE}" srcOrd="2" destOrd="0" presId="urn:microsoft.com/office/officeart/2008/layout/NameandTitleOrganizationalChart"/>
    <dgm:cxn modelId="{23CEA709-99B8-41D1-8F2C-A8176338A956}" type="presParOf" srcId="{6F92DBA8-9F89-46D2-9DCC-7586670866AD}" destId="{F8CAB9D2-26D2-41FA-AE8E-D119DD51D446}" srcOrd="1" destOrd="0" presId="urn:microsoft.com/office/officeart/2008/layout/NameandTitleOrganizationalChart"/>
    <dgm:cxn modelId="{10A83A88-E8BD-4B2E-979C-140061580F44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Dolby Cert., SIT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Google FFV ART testing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C7AD05F2-ECBB-4A38-94A9-94EAE0BFE646}" type="presOf" srcId="{91F3F68D-F67D-4B7E-B90C-4448F66CCD79}" destId="{7F84AC87-8971-4114-B50F-46665EE0142E}" srcOrd="1" destOrd="0" presId="urn:microsoft.com/office/officeart/2008/layout/NameandTitleOrganizationalChart"/>
    <dgm:cxn modelId="{4EFA3AC3-639F-4C17-A0F1-AE29A9C5F2FD}" type="presOf" srcId="{B421AAC7-998C-4EF4-882C-E83765C04694}" destId="{62104C71-1857-43AC-AE01-9DF2A02193F9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F57E3A46-5D40-40A5-A6ED-A77885824C5A}" type="presOf" srcId="{74CBB422-7A68-4745-8C38-A5306BDC99B6}" destId="{39BE8A15-0919-4DD6-BA1C-B22229E4014E}" srcOrd="0" destOrd="0" presId="urn:microsoft.com/office/officeart/2008/layout/NameandTitleOrganizationalChart"/>
    <dgm:cxn modelId="{422F4385-A65F-431E-84AE-051D11B4E906}" type="presOf" srcId="{7C30E9AD-67E1-437B-9567-3A2EDFD317F0}" destId="{935B5CAD-2C76-4300-A3FC-4A30DA564002}" srcOrd="0" destOrd="0" presId="urn:microsoft.com/office/officeart/2008/layout/NameandTitleOrganizationalChart"/>
    <dgm:cxn modelId="{7F8771FB-B363-4669-9C0C-902E1D50EFAE}" type="presOf" srcId="{56573A57-FAE1-47AC-BC82-6F3D103EE206}" destId="{D2C086CA-3A83-473A-9A47-ECD39D46470F}" srcOrd="0" destOrd="0" presId="urn:microsoft.com/office/officeart/2008/layout/NameandTitleOrganizationalChart"/>
    <dgm:cxn modelId="{9693E616-25AF-4B87-8822-2450DBB83242}" type="presOf" srcId="{F2E37DD7-34B7-4842-AAA9-10C20B1BF6B4}" destId="{06C2CD7A-6546-43A5-BDC1-19C27D711933}" srcOrd="1" destOrd="0" presId="urn:microsoft.com/office/officeart/2008/layout/NameandTitleOrganizationalChart"/>
    <dgm:cxn modelId="{32C19E85-862D-48FA-AAD2-DCDECE372F6F}" type="presOf" srcId="{74CBB422-7A68-4745-8C38-A5306BDC99B6}" destId="{6E5F1B9F-B99F-4007-8759-2BFB981AF7BE}" srcOrd="1" destOrd="0" presId="urn:microsoft.com/office/officeart/2008/layout/NameandTitleOrganizationalChart"/>
    <dgm:cxn modelId="{3823039B-1CF4-4758-A0A3-DB4EA5EE7FDF}" type="presOf" srcId="{91F3F68D-F67D-4B7E-B90C-4448F66CCD79}" destId="{AC8FE1FF-0235-410C-9A5E-52CF192091D6}" srcOrd="0" destOrd="0" presId="urn:microsoft.com/office/officeart/2008/layout/NameandTitleOrganizationalChart"/>
    <dgm:cxn modelId="{FF25C537-7E9B-4E90-89EC-885590552913}" type="presOf" srcId="{BD3343EB-AD71-4FDC-8D28-626604A6DB94}" destId="{4CBC4671-FB7D-4112-9D45-1508036B90BC}" srcOrd="1" destOrd="0" presId="urn:microsoft.com/office/officeart/2008/layout/NameandTitleOrganizationalChart"/>
    <dgm:cxn modelId="{837DB932-04C8-4890-B131-D1B9DD6BDF89}" type="presOf" srcId="{F2E37DD7-34B7-4842-AAA9-10C20B1BF6B4}" destId="{B949A187-ECFB-4240-86CD-13A0078A72B5}" srcOrd="0" destOrd="0" presId="urn:microsoft.com/office/officeart/2008/layout/NameandTitleOrganizationalChart"/>
    <dgm:cxn modelId="{9F6E6014-7FA2-4FD9-B22B-5F6277F6A069}" type="presOf" srcId="{5CC02E61-BF5B-4A04-838B-EEA8305444A1}" destId="{068AD5D9-9E81-491E-8A05-DBF2A82C3207}" srcOrd="0" destOrd="0" presId="urn:microsoft.com/office/officeart/2008/layout/NameandTitleOrganizationalChart"/>
    <dgm:cxn modelId="{5C12AD84-222F-4947-B4E9-7FA376C30AD8}" type="presOf" srcId="{E7F2547D-33C7-480A-9D9D-54A9D097298F}" destId="{3BBC64D8-8D42-4540-ACFE-9F4A2BB102C2}" srcOrd="0" destOrd="0" presId="urn:microsoft.com/office/officeart/2008/layout/NameandTitleOrganizationalChart"/>
    <dgm:cxn modelId="{BCA197CC-8ECF-4366-A84D-4407F03C7687}" type="presOf" srcId="{63B7D540-7A83-473D-8B6F-336F0118D121}" destId="{A9CD52CF-5F1D-4E65-B290-82B327E77864}" srcOrd="0" destOrd="0" presId="urn:microsoft.com/office/officeart/2008/layout/NameandTitleOrganizationalChart"/>
    <dgm:cxn modelId="{2D2E9091-D92F-4F8C-8708-FD9F3CA78DFD}" type="presOf" srcId="{5CC02E61-BF5B-4A04-838B-EEA8305444A1}" destId="{64FE6E05-8446-4E67-93BA-850177D80158}" srcOrd="1" destOrd="0" presId="urn:microsoft.com/office/officeart/2008/layout/NameandTitleOrganizationalChart"/>
    <dgm:cxn modelId="{681BBDB7-B67D-4F9A-9A32-088A1454D651}" type="presOf" srcId="{BBE307A2-5EF1-45BD-8443-F6D5BF7A211A}" destId="{BB3B0679-5F39-4D7D-A669-22A639FC0F3B}" srcOrd="0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12267C8C-260F-4271-A27D-B08DEFF7B57A}" type="presOf" srcId="{807152D7-C9C3-4477-9CB8-4E88B8FD1F51}" destId="{19A846A8-FF53-48FA-88F6-75892D05BC73}" srcOrd="0" destOrd="0" presId="urn:microsoft.com/office/officeart/2008/layout/NameandTitleOrganizationalChart"/>
    <dgm:cxn modelId="{515DE45D-DCF3-46E0-A28E-56A94485121D}" type="presOf" srcId="{E7A83B63-DFAF-4D2E-9725-6DAAF9603936}" destId="{2ADD4849-573C-41B9-AD9D-83C0F80DC242}" srcOrd="0" destOrd="0" presId="urn:microsoft.com/office/officeart/2008/layout/NameandTitleOrganizationalChart"/>
    <dgm:cxn modelId="{65C4FFD8-542E-46D3-AD03-EB1992B58842}" type="presOf" srcId="{DEFAD6D3-76D0-4672-813E-C8E4F88FE4A5}" destId="{959AC464-1047-4632-949A-5879EA91DD6C}" srcOrd="0" destOrd="0" presId="urn:microsoft.com/office/officeart/2008/layout/NameandTitleOrganizationalChart"/>
    <dgm:cxn modelId="{96ECEE78-4D23-403C-8A08-1CCC190D4223}" type="presOf" srcId="{D2288B81-525E-433C-B9EE-7177367BA7B8}" destId="{5557A1F0-A3C3-408B-AE4B-AC473BB98E77}" srcOrd="0" destOrd="0" presId="urn:microsoft.com/office/officeart/2008/layout/NameandTitleOrganizationalChart"/>
    <dgm:cxn modelId="{56C353EE-C30D-47CE-B01F-FAF2D4AD7E16}" type="presOf" srcId="{BD3343EB-AD71-4FDC-8D28-626604A6DB94}" destId="{4FDD8E2C-89A7-488B-BEFF-9C0926A64F7D}" srcOrd="0" destOrd="0" presId="urn:microsoft.com/office/officeart/2008/layout/NameandTitleOrganizationalChart"/>
    <dgm:cxn modelId="{5292DCE1-E970-4325-8F48-012820E31D28}" type="presParOf" srcId="{19A846A8-FF53-48FA-88F6-75892D05BC73}" destId="{AF782108-44B6-4CC8-B976-E6FFB25D9274}" srcOrd="0" destOrd="0" presId="urn:microsoft.com/office/officeart/2008/layout/NameandTitleOrganizationalChart"/>
    <dgm:cxn modelId="{781C4972-259D-456B-A8E3-E649DB4E3994}" type="presParOf" srcId="{AF782108-44B6-4CC8-B976-E6FFB25D9274}" destId="{71269ACE-BE7E-4FA6-A6D5-1600755ACAE8}" srcOrd="0" destOrd="0" presId="urn:microsoft.com/office/officeart/2008/layout/NameandTitleOrganizationalChart"/>
    <dgm:cxn modelId="{40682546-A786-431E-A086-05DF71EF7F2F}" type="presParOf" srcId="{71269ACE-BE7E-4FA6-A6D5-1600755ACAE8}" destId="{068AD5D9-9E81-491E-8A05-DBF2A82C3207}" srcOrd="0" destOrd="0" presId="urn:microsoft.com/office/officeart/2008/layout/NameandTitleOrganizationalChart"/>
    <dgm:cxn modelId="{7DF5B7C9-AA13-4F13-B194-5F87316178A1}" type="presParOf" srcId="{71269ACE-BE7E-4FA6-A6D5-1600755ACAE8}" destId="{935B5CAD-2C76-4300-A3FC-4A30DA564002}" srcOrd="1" destOrd="0" presId="urn:microsoft.com/office/officeart/2008/layout/NameandTitleOrganizationalChart"/>
    <dgm:cxn modelId="{1DC49185-C60A-48F1-8520-4463DD08586F}" type="presParOf" srcId="{71269ACE-BE7E-4FA6-A6D5-1600755ACAE8}" destId="{64FE6E05-8446-4E67-93BA-850177D80158}" srcOrd="2" destOrd="0" presId="urn:microsoft.com/office/officeart/2008/layout/NameandTitleOrganizationalChart"/>
    <dgm:cxn modelId="{F8D67C78-51CA-475B-A504-C92424B6F065}" type="presParOf" srcId="{AF782108-44B6-4CC8-B976-E6FFB25D9274}" destId="{55EFFD22-8B45-4688-80D0-B80AAC9AD3A3}" srcOrd="1" destOrd="0" presId="urn:microsoft.com/office/officeart/2008/layout/NameandTitleOrganizationalChart"/>
    <dgm:cxn modelId="{A8740D0A-5D78-4EC7-A433-258194DD8AAF}" type="presParOf" srcId="{55EFFD22-8B45-4688-80D0-B80AAC9AD3A3}" destId="{BB3B0679-5F39-4D7D-A669-22A639FC0F3B}" srcOrd="0" destOrd="0" presId="urn:microsoft.com/office/officeart/2008/layout/NameandTitleOrganizationalChart"/>
    <dgm:cxn modelId="{F4ED9486-6C2B-4AB5-8906-C1690DBDCCC9}" type="presParOf" srcId="{55EFFD22-8B45-4688-80D0-B80AAC9AD3A3}" destId="{BFF8D2AD-D7D3-4372-9D03-A24F9483F449}" srcOrd="1" destOrd="0" presId="urn:microsoft.com/office/officeart/2008/layout/NameandTitleOrganizationalChart"/>
    <dgm:cxn modelId="{24AEA932-6557-47E9-83E5-5FC92D81F22D}" type="presParOf" srcId="{BFF8D2AD-D7D3-4372-9D03-A24F9483F449}" destId="{681B0036-6B46-4FEC-8F14-A8BD16D48342}" srcOrd="0" destOrd="0" presId="urn:microsoft.com/office/officeart/2008/layout/NameandTitleOrganizationalChart"/>
    <dgm:cxn modelId="{CE2FD2AC-4052-4311-A65B-95C3263E7377}" type="presParOf" srcId="{681B0036-6B46-4FEC-8F14-A8BD16D48342}" destId="{39BE8A15-0919-4DD6-BA1C-B22229E4014E}" srcOrd="0" destOrd="0" presId="urn:microsoft.com/office/officeart/2008/layout/NameandTitleOrganizationalChart"/>
    <dgm:cxn modelId="{5C52BD28-A660-49FF-BF30-31C1DD22A620}" type="presParOf" srcId="{681B0036-6B46-4FEC-8F14-A8BD16D48342}" destId="{959AC464-1047-4632-949A-5879EA91DD6C}" srcOrd="1" destOrd="0" presId="urn:microsoft.com/office/officeart/2008/layout/NameandTitleOrganizationalChart"/>
    <dgm:cxn modelId="{8CECC6A2-7BCF-408A-8229-2AA41DBE8BBA}" type="presParOf" srcId="{681B0036-6B46-4FEC-8F14-A8BD16D48342}" destId="{6E5F1B9F-B99F-4007-8759-2BFB981AF7BE}" srcOrd="2" destOrd="0" presId="urn:microsoft.com/office/officeart/2008/layout/NameandTitleOrganizationalChart"/>
    <dgm:cxn modelId="{4BB08E1E-7B1F-4E05-BC3D-65A1BA1A7C32}" type="presParOf" srcId="{BFF8D2AD-D7D3-4372-9D03-A24F9483F449}" destId="{157FD141-697F-41DD-86DB-7568EC07E27A}" srcOrd="1" destOrd="0" presId="urn:microsoft.com/office/officeart/2008/layout/NameandTitleOrganizationalChart"/>
    <dgm:cxn modelId="{032F15ED-B57C-4231-B8E7-F852A2E0F083}" type="presParOf" srcId="{BFF8D2AD-D7D3-4372-9D03-A24F9483F449}" destId="{DB33B66B-14D1-44C0-A6FA-96026A32538F}" srcOrd="2" destOrd="0" presId="urn:microsoft.com/office/officeart/2008/layout/NameandTitleOrganizationalChart"/>
    <dgm:cxn modelId="{4C88EE66-0729-4AB4-8499-BF5F35FBEFB7}" type="presParOf" srcId="{55EFFD22-8B45-4688-80D0-B80AAC9AD3A3}" destId="{5557A1F0-A3C3-408B-AE4B-AC473BB98E77}" srcOrd="2" destOrd="0" presId="urn:microsoft.com/office/officeart/2008/layout/NameandTitleOrganizationalChart"/>
    <dgm:cxn modelId="{FB0643F9-E9CC-4636-8269-FFA51E9CE247}" type="presParOf" srcId="{55EFFD22-8B45-4688-80D0-B80AAC9AD3A3}" destId="{FEA598DC-D5F3-4ABC-9A0D-0EE959C9DC09}" srcOrd="3" destOrd="0" presId="urn:microsoft.com/office/officeart/2008/layout/NameandTitleOrganizationalChart"/>
    <dgm:cxn modelId="{E5E4A226-9717-4F18-9873-DB7D52FC9299}" type="presParOf" srcId="{FEA598DC-D5F3-4ABC-9A0D-0EE959C9DC09}" destId="{FD783787-5E78-49AC-BEDE-D95425761EFD}" srcOrd="0" destOrd="0" presId="urn:microsoft.com/office/officeart/2008/layout/NameandTitleOrganizationalChart"/>
    <dgm:cxn modelId="{E8FAAB5A-B302-46C0-A10E-6DECFD0EB950}" type="presParOf" srcId="{FD783787-5E78-49AC-BEDE-D95425761EFD}" destId="{B949A187-ECFB-4240-86CD-13A0078A72B5}" srcOrd="0" destOrd="0" presId="urn:microsoft.com/office/officeart/2008/layout/NameandTitleOrganizationalChart"/>
    <dgm:cxn modelId="{FA33204D-3F9B-49AE-BB0A-9097F8F97743}" type="presParOf" srcId="{FD783787-5E78-49AC-BEDE-D95425761EFD}" destId="{D2C086CA-3A83-473A-9A47-ECD39D46470F}" srcOrd="1" destOrd="0" presId="urn:microsoft.com/office/officeart/2008/layout/NameandTitleOrganizationalChart"/>
    <dgm:cxn modelId="{F66AF7E6-9BA3-450C-9F8A-C39FF3B5226E}" type="presParOf" srcId="{FD783787-5E78-49AC-BEDE-D95425761EFD}" destId="{06C2CD7A-6546-43A5-BDC1-19C27D711933}" srcOrd="2" destOrd="0" presId="urn:microsoft.com/office/officeart/2008/layout/NameandTitleOrganizationalChart"/>
    <dgm:cxn modelId="{A6FEBA94-69FD-4D81-9C26-D8E175376720}" type="presParOf" srcId="{FEA598DC-D5F3-4ABC-9A0D-0EE959C9DC09}" destId="{43BEE761-656E-485E-94EA-0645152BF6F4}" srcOrd="1" destOrd="0" presId="urn:microsoft.com/office/officeart/2008/layout/NameandTitleOrganizationalChart"/>
    <dgm:cxn modelId="{F90EBF86-E99E-4B82-B7BA-A98F29FF9EDC}" type="presParOf" srcId="{FEA598DC-D5F3-4ABC-9A0D-0EE959C9DC09}" destId="{C3855FCC-4EF8-4B9F-984B-A6A7397FCC38}" srcOrd="2" destOrd="0" presId="urn:microsoft.com/office/officeart/2008/layout/NameandTitleOrganizationalChart"/>
    <dgm:cxn modelId="{85740635-3284-4730-B6F1-F9DD9CDB2925}" type="presParOf" srcId="{55EFFD22-8B45-4688-80D0-B80AAC9AD3A3}" destId="{62104C71-1857-43AC-AE01-9DF2A02193F9}" srcOrd="4" destOrd="0" presId="urn:microsoft.com/office/officeart/2008/layout/NameandTitleOrganizationalChart"/>
    <dgm:cxn modelId="{1E8AE55B-3252-4A64-954A-CE87A5A71CE3}" type="presParOf" srcId="{55EFFD22-8B45-4688-80D0-B80AAC9AD3A3}" destId="{A3495CEB-5997-4A9C-B739-FC87E4837371}" srcOrd="5" destOrd="0" presId="urn:microsoft.com/office/officeart/2008/layout/NameandTitleOrganizationalChart"/>
    <dgm:cxn modelId="{95FD9AB6-1E2C-4BBB-85CD-07DA9E49A920}" type="presParOf" srcId="{A3495CEB-5997-4A9C-B739-FC87E4837371}" destId="{A526F5DC-958B-44F8-924C-097FD53AD3C0}" srcOrd="0" destOrd="0" presId="urn:microsoft.com/office/officeart/2008/layout/NameandTitleOrganizationalChart"/>
    <dgm:cxn modelId="{7F21D303-BFAA-4219-84A9-227A454EA446}" type="presParOf" srcId="{A526F5DC-958B-44F8-924C-097FD53AD3C0}" destId="{4FDD8E2C-89A7-488B-BEFF-9C0926A64F7D}" srcOrd="0" destOrd="0" presId="urn:microsoft.com/office/officeart/2008/layout/NameandTitleOrganizationalChart"/>
    <dgm:cxn modelId="{BFE43A7F-EEA7-47E1-A362-F14A16331430}" type="presParOf" srcId="{A526F5DC-958B-44F8-924C-097FD53AD3C0}" destId="{3BBC64D8-8D42-4540-ACFE-9F4A2BB102C2}" srcOrd="1" destOrd="0" presId="urn:microsoft.com/office/officeart/2008/layout/NameandTitleOrganizationalChart"/>
    <dgm:cxn modelId="{78C59FDE-F8B9-41A0-8B01-FC7E813B3421}" type="presParOf" srcId="{A526F5DC-958B-44F8-924C-097FD53AD3C0}" destId="{4CBC4671-FB7D-4112-9D45-1508036B90BC}" srcOrd="2" destOrd="0" presId="urn:microsoft.com/office/officeart/2008/layout/NameandTitleOrganizationalChart"/>
    <dgm:cxn modelId="{9E6B48E2-37B0-45C5-8BC7-024C3447F1F9}" type="presParOf" srcId="{A3495CEB-5997-4A9C-B739-FC87E4837371}" destId="{1DDEF462-3809-4BC3-A5D1-890EEC5EC2AC}" srcOrd="1" destOrd="0" presId="urn:microsoft.com/office/officeart/2008/layout/NameandTitleOrganizationalChart"/>
    <dgm:cxn modelId="{7A972B1E-F17D-4624-9CE0-0D2398007EE2}" type="presParOf" srcId="{A3495CEB-5997-4A9C-B739-FC87E4837371}" destId="{F69D26FC-720C-401C-B702-420BB717A97B}" srcOrd="2" destOrd="0" presId="urn:microsoft.com/office/officeart/2008/layout/NameandTitleOrganizationalChart"/>
    <dgm:cxn modelId="{E7684C9D-F792-46CD-B487-4846C5D7BC76}" type="presParOf" srcId="{55EFFD22-8B45-4688-80D0-B80AAC9AD3A3}" destId="{2ADD4849-573C-41B9-AD9D-83C0F80DC242}" srcOrd="6" destOrd="0" presId="urn:microsoft.com/office/officeart/2008/layout/NameandTitleOrganizationalChart"/>
    <dgm:cxn modelId="{D544DA8C-E6B3-47F9-A523-09EA717D29A4}" type="presParOf" srcId="{55EFFD22-8B45-4688-80D0-B80AAC9AD3A3}" destId="{E4F9784F-CB1C-4D2F-ACD0-EB27EF64C9B2}" srcOrd="7" destOrd="0" presId="urn:microsoft.com/office/officeart/2008/layout/NameandTitleOrganizationalChart"/>
    <dgm:cxn modelId="{4F190316-6590-44B8-B2F0-CC407F16724A}" type="presParOf" srcId="{E4F9784F-CB1C-4D2F-ACD0-EB27EF64C9B2}" destId="{91367100-064D-4D32-B08D-C197C8260EDD}" srcOrd="0" destOrd="0" presId="urn:microsoft.com/office/officeart/2008/layout/NameandTitleOrganizationalChart"/>
    <dgm:cxn modelId="{D22321E7-4755-4E49-B15F-232DB1751B04}" type="presParOf" srcId="{91367100-064D-4D32-B08D-C197C8260EDD}" destId="{AC8FE1FF-0235-410C-9A5E-52CF192091D6}" srcOrd="0" destOrd="0" presId="urn:microsoft.com/office/officeart/2008/layout/NameandTitleOrganizationalChart"/>
    <dgm:cxn modelId="{CC41CA90-50F9-48C4-A416-7CF647863B97}" type="presParOf" srcId="{91367100-064D-4D32-B08D-C197C8260EDD}" destId="{A9CD52CF-5F1D-4E65-B290-82B327E77864}" srcOrd="1" destOrd="0" presId="urn:microsoft.com/office/officeart/2008/layout/NameandTitleOrganizationalChart"/>
    <dgm:cxn modelId="{6ADB23B1-F07B-472C-8065-7CDC8EE87902}" type="presParOf" srcId="{91367100-064D-4D32-B08D-C197C8260EDD}" destId="{7F84AC87-8971-4114-B50F-46665EE0142E}" srcOrd="2" destOrd="0" presId="urn:microsoft.com/office/officeart/2008/layout/NameandTitleOrganizationalChart"/>
    <dgm:cxn modelId="{CEF9EB9A-7624-4928-A167-1DD6375CBCBD}" type="presParOf" srcId="{E4F9784F-CB1C-4D2F-ACD0-EB27EF64C9B2}" destId="{A5E70204-7E41-4EC3-A339-472598C99D66}" srcOrd="1" destOrd="0" presId="urn:microsoft.com/office/officeart/2008/layout/NameandTitleOrganizationalChart"/>
    <dgm:cxn modelId="{835BE8EB-F014-48B5-BAFA-1314909FAAAF}" type="presParOf" srcId="{E4F9784F-CB1C-4D2F-ACD0-EB27EF64C9B2}" destId="{1F02AAA6-CE17-44C0-87D5-8F73D456DCFB}" srcOrd="2" destOrd="0" presId="urn:microsoft.com/office/officeart/2008/layout/NameandTitleOrganizationalChart"/>
    <dgm:cxn modelId="{27D5C3B3-5C10-4672-B0E3-C07BC3D8F2FB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 custT="1"/>
      <dgm:spPr/>
      <dgm:t>
        <a:bodyPr/>
        <a:lstStyle/>
        <a:p>
          <a:r>
            <a:rPr lang="en-US" altLang="zh-TW" sz="2000" dirty="0" smtClean="0"/>
            <a:t>Sean Chiang</a:t>
          </a:r>
          <a:endParaRPr lang="zh-TW" altLang="en-US" sz="2000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 custT="1"/>
      <dgm:spPr/>
      <dgm:t>
        <a:bodyPr/>
        <a:lstStyle/>
        <a:p>
          <a:r>
            <a:rPr lang="en-US" altLang="zh-TW" sz="1600" dirty="0" smtClean="0"/>
            <a:t>HW </a:t>
          </a:r>
          <a:r>
            <a:rPr lang="en-US" altLang="zh-TW" sz="1600" dirty="0"/>
            <a:t>Manager</a:t>
          </a:r>
          <a:endParaRPr lang="zh-TW" altLang="en-US" sz="1600" dirty="0"/>
        </a:p>
      </dgm:t>
    </dgm:pt>
    <dgm:pt modelId="{1CB29B32-69F4-4D6F-85DE-53A5699E37D4}" type="asst">
      <dgm:prSet phldrT="[文字]" custT="1"/>
      <dgm:spPr/>
      <dgm:t>
        <a:bodyPr/>
        <a:lstStyle/>
        <a:p>
          <a:r>
            <a:rPr lang="en-US" altLang="zh-TW" sz="2000" dirty="0" smtClean="0"/>
            <a:t>Tom Lee</a:t>
          </a:r>
          <a:endParaRPr lang="zh-TW" altLang="en-US" sz="2000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 smtClean="0"/>
            <a:t>HW </a:t>
          </a:r>
          <a:r>
            <a:rPr lang="en-US" altLang="zh-TW" dirty="0"/>
            <a:t>Lead</a:t>
          </a:r>
          <a:endParaRPr lang="zh-TW" altLang="en-US" dirty="0"/>
        </a:p>
      </dgm:t>
    </dgm:pt>
    <dgm:pt modelId="{5114C1D5-1FE5-423B-A6B5-881637D7B8CD}">
      <dgm:prSet phldrT="[文字]" custT="1"/>
      <dgm:spPr/>
      <dgm:t>
        <a:bodyPr/>
        <a:lstStyle/>
        <a:p>
          <a:r>
            <a:rPr lang="en-US" altLang="zh-TW" sz="2000" dirty="0" smtClean="0"/>
            <a:t>Fu-Chiang Yang</a:t>
          </a:r>
          <a:endParaRPr lang="zh-TW" altLang="en-US" sz="2000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900" dirty="0" smtClean="0"/>
            <a:t>HW </a:t>
          </a:r>
          <a:r>
            <a:rPr lang="en-US" altLang="zh-TW" sz="900" smtClean="0"/>
            <a:t>Baseband - Audio</a:t>
          </a:r>
          <a:r>
            <a:rPr lang="en-US" altLang="zh-TW" sz="900" dirty="0" smtClean="0"/>
            <a:t>, Video, Thermal,  Power system, RCU</a:t>
          </a:r>
          <a:endParaRPr lang="zh-TW" altLang="en-US" sz="900" dirty="0"/>
        </a:p>
      </dgm:t>
    </dgm:pt>
    <dgm:pt modelId="{38183068-D262-47C1-AEEE-02DEC5ACD09C}">
      <dgm:prSet phldrT="[文字]" custT="1"/>
      <dgm:spPr/>
      <dgm:t>
        <a:bodyPr/>
        <a:lstStyle/>
        <a:p>
          <a:r>
            <a:rPr lang="en-US" altLang="zh-TW" sz="2000" dirty="0" smtClean="0"/>
            <a:t>Catherine Chen</a:t>
          </a:r>
          <a:endParaRPr lang="zh-TW" altLang="en-US" sz="2000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900" dirty="0" smtClean="0"/>
            <a:t>HW RF - BT, ANT, BQB certification</a:t>
          </a:r>
          <a:endParaRPr lang="zh-TW" altLang="en-US" sz="9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3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2" custScaleX="11741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2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1" presStyleCnt="3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1" presStyleCnt="2" custScaleX="11973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1" presStyleCnt="2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2" presStyleCnt="3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B548AA0A-2AA5-4C81-AD9A-E2B84DBAEA72}" type="presOf" srcId="{D41895C0-BA6E-46B3-8671-410DF70944ED}" destId="{4AA8B6EB-9343-413B-A950-7555C0CB54C0}" srcOrd="0" destOrd="0" presId="urn:microsoft.com/office/officeart/2008/layout/NameandTitleOrganizationalChart"/>
    <dgm:cxn modelId="{A92C1254-56F0-4B29-98A7-2CEC4224E8F9}" type="presOf" srcId="{1CB29B32-69F4-4D6F-85DE-53A5699E37D4}" destId="{5F1BF598-32C9-4D48-B932-3A64D8AB70EE}" srcOrd="1" destOrd="0" presId="urn:microsoft.com/office/officeart/2008/layout/NameandTitleOrganizationalChart"/>
    <dgm:cxn modelId="{1B3C749D-FC8F-4D61-A74D-84C21BB62DB6}" type="presOf" srcId="{38183068-D262-47C1-AEEE-02DEC5ACD09C}" destId="{CE156E9E-CF07-4D9A-93DC-596AADB6B3DF}" srcOrd="0" destOrd="0" presId="urn:microsoft.com/office/officeart/2008/layout/NameandTitleOrganizationalChart"/>
    <dgm:cxn modelId="{A0AA564E-77EA-403B-9A00-C3E07E94A3C9}" type="presOf" srcId="{2555D1B8-373E-4264-AB43-942CC7105184}" destId="{2B5D0848-BCAF-4F01-AC8E-AA8F5544658D}" srcOrd="0" destOrd="0" presId="urn:microsoft.com/office/officeart/2008/layout/NameandTitleOrganizationalChart"/>
    <dgm:cxn modelId="{56BAA979-99CD-409A-AEFF-202E5FD75C12}" type="presOf" srcId="{38183068-D262-47C1-AEEE-02DEC5ACD09C}" destId="{D4BE8E75-31E7-4E56-8140-B9E25D4E511E}" srcOrd="1" destOrd="0" presId="urn:microsoft.com/office/officeart/2008/layout/NameandTitleOrganizationalChart"/>
    <dgm:cxn modelId="{5E576CEE-282F-4079-AECD-B1916866A382}" type="presOf" srcId="{D41895C0-BA6E-46B3-8671-410DF70944ED}" destId="{EA108A56-E115-4451-8248-5B2F0B64BC9E}" srcOrd="1" destOrd="0" presId="urn:microsoft.com/office/officeart/2008/layout/NameandTitleOrganizationalChart"/>
    <dgm:cxn modelId="{2330F179-213D-4FD0-989F-CCFE0663DE7B}" type="presOf" srcId="{BEBB708C-6635-4702-A1B7-C1EAE1641871}" destId="{7D5C98E2-635F-4255-AFAE-4EA096209F5E}" srcOrd="0" destOrd="0" presId="urn:microsoft.com/office/officeart/2008/layout/NameandTitleOrganizationalChart"/>
    <dgm:cxn modelId="{C5DDF032-E868-41D1-A771-0DD76E601F9B}" type="presOf" srcId="{1CB29B32-69F4-4D6F-85DE-53A5699E37D4}" destId="{11154B99-1A86-48DE-9409-8D688CC1A333}" srcOrd="0" destOrd="0" presId="urn:microsoft.com/office/officeart/2008/layout/NameandTitleOrganizationalChart"/>
    <dgm:cxn modelId="{6372E80C-C90D-4BD3-A333-E7FB8B095E88}" type="presOf" srcId="{5114C1D5-1FE5-423B-A6B5-881637D7B8CD}" destId="{1649C479-F612-4580-9758-24DA7EBF69A8}" srcOrd="1" destOrd="0" presId="urn:microsoft.com/office/officeart/2008/layout/NameandTitleOrganizationalChart"/>
    <dgm:cxn modelId="{4B82BC37-1850-4A8B-A6A1-256BDFAECB37}" srcId="{D41895C0-BA6E-46B3-8671-410DF70944ED}" destId="{38183068-D262-47C1-AEEE-02DEC5ACD09C}" srcOrd="2" destOrd="0" parTransId="{3AC2D8E2-53A7-42E2-AEA2-93AE25E1DE9F}" sibTransId="{BEBB708C-6635-4702-A1B7-C1EAE1641871}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48761EF9-9E1B-42DC-A5F3-7850E539E165}" type="presOf" srcId="{5114C1D5-1FE5-423B-A6B5-881637D7B8CD}" destId="{5B21F33E-6908-40DA-A44C-7551B86EB1E6}" srcOrd="0" destOrd="0" presId="urn:microsoft.com/office/officeart/2008/layout/NameandTitleOrganizationalChart"/>
    <dgm:cxn modelId="{22A70649-2462-46D0-9F83-BD48A2839286}" type="presOf" srcId="{B62D8D08-8570-4BA3-9440-37D7ACF42A3A}" destId="{890682BD-5784-4D8A-8767-E683B7BC15AA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C92425F6-EAE2-4D14-AACB-4E87AE404B08}" type="presOf" srcId="{9D486256-8B26-4B1C-A1DB-E40649BA71C5}" destId="{599BF926-852A-4D51-8669-9D34FA2C9E13}" srcOrd="0" destOrd="0" presId="urn:microsoft.com/office/officeart/2008/layout/NameandTitleOrganizationalChart"/>
    <dgm:cxn modelId="{A53F6782-5E4E-4B7F-B877-1978BD229464}" type="presOf" srcId="{3AC2D8E2-53A7-42E2-AEA2-93AE25E1DE9F}" destId="{D6BC9907-F15D-44F8-B378-F7F4291B9643}" srcOrd="0" destOrd="0" presId="urn:microsoft.com/office/officeart/2008/layout/NameandTitleOrganizationalChart"/>
    <dgm:cxn modelId="{33B73870-5F80-42ED-8510-43D9F49C3D82}" type="presOf" srcId="{0C365308-6152-4766-81CB-25CC4386AE33}" destId="{DC3D678C-5CC9-4BBB-BFA9-E8892F27A520}" srcOrd="0" destOrd="0" presId="urn:microsoft.com/office/officeart/2008/layout/NameandTitleOrganizationalChart"/>
    <dgm:cxn modelId="{8053A351-B7CE-4FD0-8491-5A5331864F44}" type="presOf" srcId="{C02D6D51-82CB-47F0-A902-45E564491207}" destId="{326E11ED-1E6D-4BE8-8A6A-07EBCE15A149}" srcOrd="0" destOrd="0" presId="urn:microsoft.com/office/officeart/2008/layout/NameandTitleOrganizationalChart"/>
    <dgm:cxn modelId="{0437C3E9-8B6F-44E3-8F14-520DB5545F31}" type="presOf" srcId="{C98C98AB-CC9B-483D-AFCD-3C60722852FE}" destId="{E74DA0E3-E760-401E-A2B6-A7968BBD4409}" srcOrd="0" destOrd="0" presId="urn:microsoft.com/office/officeart/2008/layout/NameandTitleOrganizationalChart"/>
    <dgm:cxn modelId="{97744569-10F1-441F-97DA-7077B68DE455}" type="presParOf" srcId="{DC3D678C-5CC9-4BBB-BFA9-E8892F27A520}" destId="{15EE0853-B762-477C-BEE5-B6637AE1AB66}" srcOrd="0" destOrd="0" presId="urn:microsoft.com/office/officeart/2008/layout/NameandTitleOrganizationalChart"/>
    <dgm:cxn modelId="{3112C336-281F-42FA-9721-C650E9D8D10C}" type="presParOf" srcId="{15EE0853-B762-477C-BEE5-B6637AE1AB66}" destId="{D04CE417-07C2-4C5E-BB71-2BC530F04CD4}" srcOrd="0" destOrd="0" presId="urn:microsoft.com/office/officeart/2008/layout/NameandTitleOrganizationalChart"/>
    <dgm:cxn modelId="{AD104166-4B0E-4F47-8105-546231356D3F}" type="presParOf" srcId="{D04CE417-07C2-4C5E-BB71-2BC530F04CD4}" destId="{4AA8B6EB-9343-413B-A950-7555C0CB54C0}" srcOrd="0" destOrd="0" presId="urn:microsoft.com/office/officeart/2008/layout/NameandTitleOrganizationalChart"/>
    <dgm:cxn modelId="{F6DE24E3-54BF-4219-A6EE-EE37B0179500}" type="presParOf" srcId="{D04CE417-07C2-4C5E-BB71-2BC530F04CD4}" destId="{890682BD-5784-4D8A-8767-E683B7BC15AA}" srcOrd="1" destOrd="0" presId="urn:microsoft.com/office/officeart/2008/layout/NameandTitleOrganizationalChart"/>
    <dgm:cxn modelId="{4E17A32E-2C3B-4ECA-9BD2-51A39DF0E9D3}" type="presParOf" srcId="{D04CE417-07C2-4C5E-BB71-2BC530F04CD4}" destId="{EA108A56-E115-4451-8248-5B2F0B64BC9E}" srcOrd="2" destOrd="0" presId="urn:microsoft.com/office/officeart/2008/layout/NameandTitleOrganizationalChart"/>
    <dgm:cxn modelId="{87073185-9FC3-4E30-9130-ECA2ECF37633}" type="presParOf" srcId="{15EE0853-B762-477C-BEE5-B6637AE1AB66}" destId="{2344B4F9-4771-4306-B93D-E43447B3AACC}" srcOrd="1" destOrd="0" presId="urn:microsoft.com/office/officeart/2008/layout/NameandTitleOrganizationalChart"/>
    <dgm:cxn modelId="{BCA82AF5-E01E-4E17-9764-387674FB545B}" type="presParOf" srcId="{2344B4F9-4771-4306-B93D-E43447B3AACC}" destId="{2B5D0848-BCAF-4F01-AC8E-AA8F5544658D}" srcOrd="0" destOrd="0" presId="urn:microsoft.com/office/officeart/2008/layout/NameandTitleOrganizationalChart"/>
    <dgm:cxn modelId="{735D0BE5-0979-4AA1-BA20-115C60FE26C4}" type="presParOf" srcId="{2344B4F9-4771-4306-B93D-E43447B3AACC}" destId="{2A2C0D0D-5833-4290-B245-5D540AD0D28A}" srcOrd="1" destOrd="0" presId="urn:microsoft.com/office/officeart/2008/layout/NameandTitleOrganizationalChart"/>
    <dgm:cxn modelId="{740EBC09-70B4-41C0-B46A-EA6317620576}" type="presParOf" srcId="{2A2C0D0D-5833-4290-B245-5D540AD0D28A}" destId="{C7CAD641-EAC3-44B9-B3F7-BA396F6E4C52}" srcOrd="0" destOrd="0" presId="urn:microsoft.com/office/officeart/2008/layout/NameandTitleOrganizationalChart"/>
    <dgm:cxn modelId="{EE56C991-80CF-4A21-BCE7-29DFA1059AAA}" type="presParOf" srcId="{C7CAD641-EAC3-44B9-B3F7-BA396F6E4C52}" destId="{5B21F33E-6908-40DA-A44C-7551B86EB1E6}" srcOrd="0" destOrd="0" presId="urn:microsoft.com/office/officeart/2008/layout/NameandTitleOrganizationalChart"/>
    <dgm:cxn modelId="{BA977C14-9F7F-4513-AE33-E0D31E7770C2}" type="presParOf" srcId="{C7CAD641-EAC3-44B9-B3F7-BA396F6E4C52}" destId="{E74DA0E3-E760-401E-A2B6-A7968BBD4409}" srcOrd="1" destOrd="0" presId="urn:microsoft.com/office/officeart/2008/layout/NameandTitleOrganizationalChart"/>
    <dgm:cxn modelId="{708EC276-D1FA-4F16-94D0-B45137D2FD55}" type="presParOf" srcId="{C7CAD641-EAC3-44B9-B3F7-BA396F6E4C52}" destId="{1649C479-F612-4580-9758-24DA7EBF69A8}" srcOrd="2" destOrd="0" presId="urn:microsoft.com/office/officeart/2008/layout/NameandTitleOrganizationalChart"/>
    <dgm:cxn modelId="{AE1998C7-95A2-4A68-9388-62C9EB6E48E3}" type="presParOf" srcId="{2A2C0D0D-5833-4290-B245-5D540AD0D28A}" destId="{C1A3E6F3-A535-4B40-871D-1C9E11FEF416}" srcOrd="1" destOrd="0" presId="urn:microsoft.com/office/officeart/2008/layout/NameandTitleOrganizationalChart"/>
    <dgm:cxn modelId="{EAE65E68-81C0-44EB-8ACF-17069E3D4FAA}" type="presParOf" srcId="{2A2C0D0D-5833-4290-B245-5D540AD0D28A}" destId="{C9EB00A4-8D4C-4C60-AC86-E98CA13754A0}" srcOrd="2" destOrd="0" presId="urn:microsoft.com/office/officeart/2008/layout/NameandTitleOrganizationalChart"/>
    <dgm:cxn modelId="{6E947782-2856-4B24-AE87-F6F2B1F4C955}" type="presParOf" srcId="{2344B4F9-4771-4306-B93D-E43447B3AACC}" destId="{D6BC9907-F15D-44F8-B378-F7F4291B9643}" srcOrd="2" destOrd="0" presId="urn:microsoft.com/office/officeart/2008/layout/NameandTitleOrganizationalChart"/>
    <dgm:cxn modelId="{8B4D408E-BE93-4D1E-8F0F-2038CA45FFE7}" type="presParOf" srcId="{2344B4F9-4771-4306-B93D-E43447B3AACC}" destId="{A8F00ED8-98FC-46CF-A1A6-C8BDF78E3B41}" srcOrd="3" destOrd="0" presId="urn:microsoft.com/office/officeart/2008/layout/NameandTitleOrganizationalChart"/>
    <dgm:cxn modelId="{B610201A-7C70-42C7-84B9-7E42682312A7}" type="presParOf" srcId="{A8F00ED8-98FC-46CF-A1A6-C8BDF78E3B41}" destId="{33C3F159-AB6A-498F-BF6B-015FEEDD0293}" srcOrd="0" destOrd="0" presId="urn:microsoft.com/office/officeart/2008/layout/NameandTitleOrganizationalChart"/>
    <dgm:cxn modelId="{B4EDD682-6AA8-467B-A668-FD69E3578FAC}" type="presParOf" srcId="{33C3F159-AB6A-498F-BF6B-015FEEDD0293}" destId="{CE156E9E-CF07-4D9A-93DC-596AADB6B3DF}" srcOrd="0" destOrd="0" presId="urn:microsoft.com/office/officeart/2008/layout/NameandTitleOrganizationalChart"/>
    <dgm:cxn modelId="{ED8DE865-5E9F-4C2C-92B7-1F6FEF2F377B}" type="presParOf" srcId="{33C3F159-AB6A-498F-BF6B-015FEEDD0293}" destId="{7D5C98E2-635F-4255-AFAE-4EA096209F5E}" srcOrd="1" destOrd="0" presId="urn:microsoft.com/office/officeart/2008/layout/NameandTitleOrganizationalChart"/>
    <dgm:cxn modelId="{A61AF7C5-1D95-4353-8CE8-4603401D5705}" type="presParOf" srcId="{33C3F159-AB6A-498F-BF6B-015FEEDD0293}" destId="{D4BE8E75-31E7-4E56-8140-B9E25D4E511E}" srcOrd="2" destOrd="0" presId="urn:microsoft.com/office/officeart/2008/layout/NameandTitleOrganizationalChart"/>
    <dgm:cxn modelId="{4FFF7AD1-3FBA-4B8E-93E5-57394C480DEF}" type="presParOf" srcId="{A8F00ED8-98FC-46CF-A1A6-C8BDF78E3B41}" destId="{0F5555CE-62CF-479C-B816-67BF8ABD66C1}" srcOrd="1" destOrd="0" presId="urn:microsoft.com/office/officeart/2008/layout/NameandTitleOrganizationalChart"/>
    <dgm:cxn modelId="{C410701A-FD45-405E-BBFE-9B5600595C16}" type="presParOf" srcId="{A8F00ED8-98FC-46CF-A1A6-C8BDF78E3B41}" destId="{D5C358CF-D031-42C2-9B1F-DB98B95E024B}" srcOrd="2" destOrd="0" presId="urn:microsoft.com/office/officeart/2008/layout/NameandTitleOrganizationalChart"/>
    <dgm:cxn modelId="{8FAE4A6C-7D3B-4F29-B19A-CD721346704D}" type="presParOf" srcId="{15EE0853-B762-477C-BEE5-B6637AE1AB66}" destId="{2792149F-EFCC-4889-9072-A33C272A6E3A}" srcOrd="2" destOrd="0" presId="urn:microsoft.com/office/officeart/2008/layout/NameandTitleOrganizationalChart"/>
    <dgm:cxn modelId="{C93AD53E-357E-4FBE-80B5-32AF94B23091}" type="presParOf" srcId="{2792149F-EFCC-4889-9072-A33C272A6E3A}" destId="{326E11ED-1E6D-4BE8-8A6A-07EBCE15A149}" srcOrd="0" destOrd="0" presId="urn:microsoft.com/office/officeart/2008/layout/NameandTitleOrganizationalChart"/>
    <dgm:cxn modelId="{63E0E324-96C8-4028-962C-48E0A24A8D8F}" type="presParOf" srcId="{2792149F-EFCC-4889-9072-A33C272A6E3A}" destId="{6F92DBA8-9F89-46D2-9DCC-7586670866AD}" srcOrd="1" destOrd="0" presId="urn:microsoft.com/office/officeart/2008/layout/NameandTitleOrganizationalChart"/>
    <dgm:cxn modelId="{E49FC8CB-4D21-47E6-ACC9-7632800B12B8}" type="presParOf" srcId="{6F92DBA8-9F89-46D2-9DCC-7586670866AD}" destId="{4597E4C5-BE3A-44AB-995A-D5C800C99AC3}" srcOrd="0" destOrd="0" presId="urn:microsoft.com/office/officeart/2008/layout/NameandTitleOrganizationalChart"/>
    <dgm:cxn modelId="{6E4AA309-F376-48EB-9591-E4101080C90D}" type="presParOf" srcId="{4597E4C5-BE3A-44AB-995A-D5C800C99AC3}" destId="{11154B99-1A86-48DE-9409-8D688CC1A333}" srcOrd="0" destOrd="0" presId="urn:microsoft.com/office/officeart/2008/layout/NameandTitleOrganizationalChart"/>
    <dgm:cxn modelId="{042B92B1-45A8-4161-A2D1-5F0764B230B0}" type="presParOf" srcId="{4597E4C5-BE3A-44AB-995A-D5C800C99AC3}" destId="{599BF926-852A-4D51-8669-9D34FA2C9E13}" srcOrd="1" destOrd="0" presId="urn:microsoft.com/office/officeart/2008/layout/NameandTitleOrganizationalChart"/>
    <dgm:cxn modelId="{2B8416A9-489B-4D07-8A0C-88EE2AC4CA47}" type="presParOf" srcId="{4597E4C5-BE3A-44AB-995A-D5C800C99AC3}" destId="{5F1BF598-32C9-4D48-B932-3A64D8AB70EE}" srcOrd="2" destOrd="0" presId="urn:microsoft.com/office/officeart/2008/layout/NameandTitleOrganizationalChart"/>
    <dgm:cxn modelId="{2D3DC908-8899-4F1D-8D77-A59C52D42F0D}" type="presParOf" srcId="{6F92DBA8-9F89-46D2-9DCC-7586670866AD}" destId="{F8CAB9D2-26D2-41FA-AE8E-D119DD51D446}" srcOrd="1" destOrd="0" presId="urn:microsoft.com/office/officeart/2008/layout/NameandTitleOrganizationalChart"/>
    <dgm:cxn modelId="{32F698C9-67E3-438B-A436-050982AD93BA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ME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C8186117-A012-4FAE-913D-94855ABEC1B9}" type="presOf" srcId="{70084E28-012A-4744-8588-944475687CA3}" destId="{64E5FBCC-265A-4634-9B1A-FD2183F4B364}" srcOrd="0" destOrd="0" presId="urn:microsoft.com/office/officeart/2008/layout/NameandTitleOrganizationalChart"/>
    <dgm:cxn modelId="{99538C93-B90A-4B4D-8D3C-2393C9588E08}" type="presOf" srcId="{F2212283-7D90-4B8B-9794-EE252771D520}" destId="{81E5C6EA-441B-4917-A196-9CF7EC22043E}" srcOrd="0" destOrd="0" presId="urn:microsoft.com/office/officeart/2008/layout/NameandTitleOrganizationalChart"/>
    <dgm:cxn modelId="{FF19C398-FAE2-4CB2-9BD8-557B2041AAFB}" type="presOf" srcId="{1848A3DE-59CA-4E5D-B375-DEE8EDE897CA}" destId="{DA9725C0-3079-491A-91FE-138DA44EA3FD}" srcOrd="1" destOrd="0" presId="urn:microsoft.com/office/officeart/2008/layout/NameandTitleOrganizationalChart"/>
    <dgm:cxn modelId="{E5D74E1A-7F3A-480E-BB36-0A859F5055D2}" type="presOf" srcId="{1848A3DE-59CA-4E5D-B375-DEE8EDE897CA}" destId="{4B70E54E-F5ED-4982-A514-0658BE5D5297}" srcOrd="0" destOrd="0" presId="urn:microsoft.com/office/officeart/2008/layout/NameandTitleOrganizationalChart"/>
    <dgm:cxn modelId="{B20EA6DC-3059-4B80-8B98-B77E2186E79B}" type="presOf" srcId="{11B28682-A024-4AD2-A978-08E0A5A91AFF}" destId="{2FDF61D5-1CC0-4E4B-B526-57F3809A330B}" srcOrd="0" destOrd="0" presId="urn:microsoft.com/office/officeart/2008/layout/NameandTitleOrganizationalChart"/>
    <dgm:cxn modelId="{F6DEB157-F6EF-48E6-8032-67D8E4B040B5}" type="presOf" srcId="{8C89FEFA-22A0-4060-B95D-DE789A34372E}" destId="{B0DAF6CD-0D88-4ECC-A036-2657DD127867}" srcOrd="0" destOrd="0" presId="urn:microsoft.com/office/officeart/2008/layout/NameandTitleOrganizationalChart"/>
    <dgm:cxn modelId="{CC1A912D-7381-4547-90D2-5555B3D3F9CC}" type="presOf" srcId="{F2212283-7D90-4B8B-9794-EE252771D520}" destId="{29110A65-0AC3-4BAC-BCD6-007321D9D288}" srcOrd="1" destOrd="0" presId="urn:microsoft.com/office/officeart/2008/layout/NameandTitleOrganizationalChart"/>
    <dgm:cxn modelId="{11AC72E9-64CC-4D29-B08A-55F595CBC915}" type="presOf" srcId="{CD42BC39-3308-4083-9F0B-F65994AB6DF5}" destId="{33ABE5BD-2D15-43F8-89ED-F65C80FDD81C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53CB829-B4C7-4A0F-BF4A-58E3D56DD3BE}" type="presParOf" srcId="{64E5FBCC-265A-4634-9B1A-FD2183F4B364}" destId="{46BA8019-B724-4B9E-8B0F-A7B6EF1B69FE}" srcOrd="0" destOrd="0" presId="urn:microsoft.com/office/officeart/2008/layout/NameandTitleOrganizationalChart"/>
    <dgm:cxn modelId="{62789CCB-40B7-4D85-ABF0-91CE84BB1E1A}" type="presParOf" srcId="{46BA8019-B724-4B9E-8B0F-A7B6EF1B69FE}" destId="{BD874110-05D7-48C2-9D5A-E46DEEBEAC18}" srcOrd="0" destOrd="0" presId="urn:microsoft.com/office/officeart/2008/layout/NameandTitleOrganizationalChart"/>
    <dgm:cxn modelId="{DD491454-4855-4757-8D6C-D11AE687207D}" type="presParOf" srcId="{BD874110-05D7-48C2-9D5A-E46DEEBEAC18}" destId="{81E5C6EA-441B-4917-A196-9CF7EC22043E}" srcOrd="0" destOrd="0" presId="urn:microsoft.com/office/officeart/2008/layout/NameandTitleOrganizationalChart"/>
    <dgm:cxn modelId="{26033E02-DF69-40D2-93C8-BF62DA34A5AF}" type="presParOf" srcId="{BD874110-05D7-48C2-9D5A-E46DEEBEAC18}" destId="{B0DAF6CD-0D88-4ECC-A036-2657DD127867}" srcOrd="1" destOrd="0" presId="urn:microsoft.com/office/officeart/2008/layout/NameandTitleOrganizationalChart"/>
    <dgm:cxn modelId="{DD243050-EC74-4EEB-B71D-BEF3AAF07AC7}" type="presParOf" srcId="{BD874110-05D7-48C2-9D5A-E46DEEBEAC18}" destId="{29110A65-0AC3-4BAC-BCD6-007321D9D288}" srcOrd="2" destOrd="0" presId="urn:microsoft.com/office/officeart/2008/layout/NameandTitleOrganizationalChart"/>
    <dgm:cxn modelId="{72DDF863-77E9-4227-8355-6C70F757005E}" type="presParOf" srcId="{46BA8019-B724-4B9E-8B0F-A7B6EF1B69FE}" destId="{115172FD-022C-4B65-8BD1-45ADCF314D94}" srcOrd="1" destOrd="0" presId="urn:microsoft.com/office/officeart/2008/layout/NameandTitleOrganizationalChart"/>
    <dgm:cxn modelId="{36DFA84A-5327-4AD2-B6BF-DDF7A1B08123}" type="presParOf" srcId="{115172FD-022C-4B65-8BD1-45ADCF314D94}" destId="{2FDF61D5-1CC0-4E4B-B526-57F3809A330B}" srcOrd="0" destOrd="0" presId="urn:microsoft.com/office/officeart/2008/layout/NameandTitleOrganizationalChart"/>
    <dgm:cxn modelId="{93A8A7EB-95DB-4476-A323-91974B6C820A}" type="presParOf" srcId="{115172FD-022C-4B65-8BD1-45ADCF314D94}" destId="{CC480CB4-5D0E-4217-8A57-D20E0780BA45}" srcOrd="1" destOrd="0" presId="urn:microsoft.com/office/officeart/2008/layout/NameandTitleOrganizationalChart"/>
    <dgm:cxn modelId="{B526F25C-93BA-46BA-B4B5-6DF2D0D723CC}" type="presParOf" srcId="{CC480CB4-5D0E-4217-8A57-D20E0780BA45}" destId="{64B1555E-F0E4-4EEF-B1FB-9E89EAFED0F6}" srcOrd="0" destOrd="0" presId="urn:microsoft.com/office/officeart/2008/layout/NameandTitleOrganizationalChart"/>
    <dgm:cxn modelId="{B7FFFD1C-CE52-4A90-90DD-F5B95DAC5D6E}" type="presParOf" srcId="{64B1555E-F0E4-4EEF-B1FB-9E89EAFED0F6}" destId="{4B70E54E-F5ED-4982-A514-0658BE5D5297}" srcOrd="0" destOrd="0" presId="urn:microsoft.com/office/officeart/2008/layout/NameandTitleOrganizationalChart"/>
    <dgm:cxn modelId="{4F971C4D-FF7E-4190-B8BD-18B724703A5D}" type="presParOf" srcId="{64B1555E-F0E4-4EEF-B1FB-9E89EAFED0F6}" destId="{33ABE5BD-2D15-43F8-89ED-F65C80FDD81C}" srcOrd="1" destOrd="0" presId="urn:microsoft.com/office/officeart/2008/layout/NameandTitleOrganizationalChart"/>
    <dgm:cxn modelId="{8CD3C104-CA5F-4366-AE64-6F50A0C7E538}" type="presParOf" srcId="{64B1555E-F0E4-4EEF-B1FB-9E89EAFED0F6}" destId="{DA9725C0-3079-491A-91FE-138DA44EA3FD}" srcOrd="2" destOrd="0" presId="urn:microsoft.com/office/officeart/2008/layout/NameandTitleOrganizationalChart"/>
    <dgm:cxn modelId="{4FF0C454-F2B7-45F8-B579-50E07CDC32F8}" type="presParOf" srcId="{CC480CB4-5D0E-4217-8A57-D20E0780BA45}" destId="{DA443295-4A84-48B0-A761-FB14A69088B5}" srcOrd="1" destOrd="0" presId="urn:microsoft.com/office/officeart/2008/layout/NameandTitleOrganizationalChart"/>
    <dgm:cxn modelId="{0AD2C962-438D-4BC3-925A-492FD0093CA0}" type="presParOf" srcId="{CC480CB4-5D0E-4217-8A57-D20E0780BA45}" destId="{E4B127EE-AE0A-4D7F-AFEC-5B846A3B448B}" srcOrd="2" destOrd="0" presId="urn:microsoft.com/office/officeart/2008/layout/NameandTitleOrganizationalChart"/>
    <dgm:cxn modelId="{1C3A9745-2FD6-4DDB-A0D1-F47201DE5372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Reliability, mechanical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Package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E08F461B-2CC6-4D4D-8C52-BF980DC83D3A}" type="presOf" srcId="{8C89FEFA-22A0-4060-B95D-DE789A34372E}" destId="{B0DAF6CD-0D88-4ECC-A036-2657DD127867}" srcOrd="0" destOrd="0" presId="urn:microsoft.com/office/officeart/2008/layout/NameandTitleOrganizationalChart"/>
    <dgm:cxn modelId="{670C5F97-7BA1-424E-9783-D7BF247FBC11}" type="presOf" srcId="{41E71E3A-2A63-43AE-85C8-7399B13F582B}" destId="{8DA99D8F-A102-4EC5-901F-67A6F04FE476}" srcOrd="0" destOrd="0" presId="urn:microsoft.com/office/officeart/2008/layout/NameandTitleOrganizationalChart"/>
    <dgm:cxn modelId="{04D5221C-19AC-429D-A4C8-058ACEFC6CB0}" type="presOf" srcId="{E64306D9-BB30-4B70-BC23-4BA83614CF4D}" destId="{6E9684D3-37B6-40C2-BD8C-FE1BC10465E6}" srcOrd="1" destOrd="0" presId="urn:microsoft.com/office/officeart/2008/layout/NameandTitleOrganizationalChart"/>
    <dgm:cxn modelId="{C7F2057E-091B-4127-858F-C7AC0559FF0D}" type="presOf" srcId="{F2212283-7D90-4B8B-9794-EE252771D520}" destId="{81E5C6EA-441B-4917-A196-9CF7EC22043E}" srcOrd="0" destOrd="0" presId="urn:microsoft.com/office/officeart/2008/layout/NameandTitleOrganizationalChart"/>
    <dgm:cxn modelId="{9BCA0A22-45F8-4F83-A8C5-9A938FBC67B2}" type="presOf" srcId="{1848A3DE-59CA-4E5D-B375-DEE8EDE897CA}" destId="{DA9725C0-3079-491A-91FE-138DA44EA3FD}" srcOrd="1" destOrd="0" presId="urn:microsoft.com/office/officeart/2008/layout/NameandTitleOrganizationalChart"/>
    <dgm:cxn modelId="{B170D1C5-BC5F-4C09-8439-6A0CBE391402}" type="presOf" srcId="{1848A3DE-59CA-4E5D-B375-DEE8EDE897CA}" destId="{4B70E54E-F5ED-4982-A514-0658BE5D5297}" srcOrd="0" destOrd="0" presId="urn:microsoft.com/office/officeart/2008/layout/NameandTitleOrganizationalChart"/>
    <dgm:cxn modelId="{71ABB37B-A1CD-4808-81F0-D0B1A54A1AA6}" type="presOf" srcId="{E64306D9-BB30-4B70-BC23-4BA83614CF4D}" destId="{82C3143C-B850-4F29-BF28-C9F8FB2667C8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55F6C74A-CE17-4715-A6D0-07D20144ECF0}" type="presOf" srcId="{70084E28-012A-4744-8588-944475687CA3}" destId="{64E5FBCC-265A-4634-9B1A-FD2183F4B364}" srcOrd="0" destOrd="0" presId="urn:microsoft.com/office/officeart/2008/layout/NameandTitleOrganizationalChart"/>
    <dgm:cxn modelId="{EB438434-5C15-431D-9D46-4A6C8B4CE8FD}" type="presOf" srcId="{CD42BC39-3308-4083-9F0B-F65994AB6DF5}" destId="{33ABE5BD-2D15-43F8-89ED-F65C80FDD81C}" srcOrd="0" destOrd="0" presId="urn:microsoft.com/office/officeart/2008/layout/NameandTitleOrganizationalChart"/>
    <dgm:cxn modelId="{7397917C-A387-4EE4-9889-0F20B0B74874}" type="presOf" srcId="{F2212283-7D90-4B8B-9794-EE252771D520}" destId="{29110A65-0AC3-4BAC-BCD6-007321D9D288}" srcOrd="1" destOrd="0" presId="urn:microsoft.com/office/officeart/2008/layout/NameandTitleOrganizationalChart"/>
    <dgm:cxn modelId="{1DBD3911-FE98-42A1-B624-F23115415B9D}" type="presOf" srcId="{7C54BEDE-354F-4582-8914-AFEE59AB5E4D}" destId="{E3620EC4-187E-461F-9AED-C001F8F2C774}" srcOrd="0" destOrd="0" presId="urn:microsoft.com/office/officeart/2008/layout/NameandTitleOrganizationalChart"/>
    <dgm:cxn modelId="{568F8956-B01F-49B2-BD20-022681A70FEC}" type="presOf" srcId="{11B28682-A024-4AD2-A978-08E0A5A91AFF}" destId="{2FDF61D5-1CC0-4E4B-B526-57F3809A330B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EF306C2D-2E11-4BA2-95BB-4C839D67EF58}" type="presParOf" srcId="{64E5FBCC-265A-4634-9B1A-FD2183F4B364}" destId="{46BA8019-B724-4B9E-8B0F-A7B6EF1B69FE}" srcOrd="0" destOrd="0" presId="urn:microsoft.com/office/officeart/2008/layout/NameandTitleOrganizationalChart"/>
    <dgm:cxn modelId="{1B08FEF2-8446-4059-BCF7-C7AE2624C017}" type="presParOf" srcId="{46BA8019-B724-4B9E-8B0F-A7B6EF1B69FE}" destId="{BD874110-05D7-48C2-9D5A-E46DEEBEAC18}" srcOrd="0" destOrd="0" presId="urn:microsoft.com/office/officeart/2008/layout/NameandTitleOrganizationalChart"/>
    <dgm:cxn modelId="{597FCB83-48E7-42A9-ACE5-B45DDF1C44F6}" type="presParOf" srcId="{BD874110-05D7-48C2-9D5A-E46DEEBEAC18}" destId="{81E5C6EA-441B-4917-A196-9CF7EC22043E}" srcOrd="0" destOrd="0" presId="urn:microsoft.com/office/officeart/2008/layout/NameandTitleOrganizationalChart"/>
    <dgm:cxn modelId="{FFE596E4-9041-4160-A1B7-B17A2D1F2899}" type="presParOf" srcId="{BD874110-05D7-48C2-9D5A-E46DEEBEAC18}" destId="{B0DAF6CD-0D88-4ECC-A036-2657DD127867}" srcOrd="1" destOrd="0" presId="urn:microsoft.com/office/officeart/2008/layout/NameandTitleOrganizationalChart"/>
    <dgm:cxn modelId="{1072E36B-5DE6-410A-864F-E2F5256ED94C}" type="presParOf" srcId="{BD874110-05D7-48C2-9D5A-E46DEEBEAC18}" destId="{29110A65-0AC3-4BAC-BCD6-007321D9D288}" srcOrd="2" destOrd="0" presId="urn:microsoft.com/office/officeart/2008/layout/NameandTitleOrganizationalChart"/>
    <dgm:cxn modelId="{C11708BA-7F50-424D-B489-51F9B0B786C2}" type="presParOf" srcId="{46BA8019-B724-4B9E-8B0F-A7B6EF1B69FE}" destId="{115172FD-022C-4B65-8BD1-45ADCF314D94}" srcOrd="1" destOrd="0" presId="urn:microsoft.com/office/officeart/2008/layout/NameandTitleOrganizationalChart"/>
    <dgm:cxn modelId="{42E317F2-7DAA-4655-B976-E7BA9070409C}" type="presParOf" srcId="{115172FD-022C-4B65-8BD1-45ADCF314D94}" destId="{2FDF61D5-1CC0-4E4B-B526-57F3809A330B}" srcOrd="0" destOrd="0" presId="urn:microsoft.com/office/officeart/2008/layout/NameandTitleOrganizationalChart"/>
    <dgm:cxn modelId="{D57B9802-1EAD-4945-92EA-6CE857080359}" type="presParOf" srcId="{115172FD-022C-4B65-8BD1-45ADCF314D94}" destId="{CC480CB4-5D0E-4217-8A57-D20E0780BA45}" srcOrd="1" destOrd="0" presId="urn:microsoft.com/office/officeart/2008/layout/NameandTitleOrganizationalChart"/>
    <dgm:cxn modelId="{E5CEDAD5-1075-4C40-8D4F-1C9EC21A2448}" type="presParOf" srcId="{CC480CB4-5D0E-4217-8A57-D20E0780BA45}" destId="{64B1555E-F0E4-4EEF-B1FB-9E89EAFED0F6}" srcOrd="0" destOrd="0" presId="urn:microsoft.com/office/officeart/2008/layout/NameandTitleOrganizationalChart"/>
    <dgm:cxn modelId="{33E76A80-8209-41A0-AE47-8CAF54CF813C}" type="presParOf" srcId="{64B1555E-F0E4-4EEF-B1FB-9E89EAFED0F6}" destId="{4B70E54E-F5ED-4982-A514-0658BE5D5297}" srcOrd="0" destOrd="0" presId="urn:microsoft.com/office/officeart/2008/layout/NameandTitleOrganizationalChart"/>
    <dgm:cxn modelId="{80BEF09B-7C6E-4ACC-B9B4-5C9B93EE64BB}" type="presParOf" srcId="{64B1555E-F0E4-4EEF-B1FB-9E89EAFED0F6}" destId="{33ABE5BD-2D15-43F8-89ED-F65C80FDD81C}" srcOrd="1" destOrd="0" presId="urn:microsoft.com/office/officeart/2008/layout/NameandTitleOrganizationalChart"/>
    <dgm:cxn modelId="{22609ECD-BA40-41D1-AB1D-4B0E1D9E1A35}" type="presParOf" srcId="{64B1555E-F0E4-4EEF-B1FB-9E89EAFED0F6}" destId="{DA9725C0-3079-491A-91FE-138DA44EA3FD}" srcOrd="2" destOrd="0" presId="urn:microsoft.com/office/officeart/2008/layout/NameandTitleOrganizationalChart"/>
    <dgm:cxn modelId="{ECD4A919-8334-46A1-AF89-1BAA94B770B5}" type="presParOf" srcId="{CC480CB4-5D0E-4217-8A57-D20E0780BA45}" destId="{DA443295-4A84-48B0-A761-FB14A69088B5}" srcOrd="1" destOrd="0" presId="urn:microsoft.com/office/officeart/2008/layout/NameandTitleOrganizationalChart"/>
    <dgm:cxn modelId="{C6386C6F-AF24-44FB-923A-97747AE16B8C}" type="presParOf" srcId="{CC480CB4-5D0E-4217-8A57-D20E0780BA45}" destId="{E4B127EE-AE0A-4D7F-AFEC-5B846A3B448B}" srcOrd="2" destOrd="0" presId="urn:microsoft.com/office/officeart/2008/layout/NameandTitleOrganizationalChart"/>
    <dgm:cxn modelId="{C4A81F20-7074-4923-A7D9-90EF60D280D6}" type="presParOf" srcId="{115172FD-022C-4B65-8BD1-45ADCF314D94}" destId="{8DA99D8F-A102-4EC5-901F-67A6F04FE476}" srcOrd="2" destOrd="0" presId="urn:microsoft.com/office/officeart/2008/layout/NameandTitleOrganizationalChart"/>
    <dgm:cxn modelId="{C14257C1-2561-4778-BA10-E47E956A56BE}" type="presParOf" srcId="{115172FD-022C-4B65-8BD1-45ADCF314D94}" destId="{7FC6EACD-E1E6-41BF-8C6B-03C0D2F56774}" srcOrd="3" destOrd="0" presId="urn:microsoft.com/office/officeart/2008/layout/NameandTitleOrganizationalChart"/>
    <dgm:cxn modelId="{C5C4713B-BC89-41E7-A80A-6743D58B8F47}" type="presParOf" srcId="{7FC6EACD-E1E6-41BF-8C6B-03C0D2F56774}" destId="{B970908D-18D2-4FD4-8BD2-E0853AD19330}" srcOrd="0" destOrd="0" presId="urn:microsoft.com/office/officeart/2008/layout/NameandTitleOrganizationalChart"/>
    <dgm:cxn modelId="{A7C89716-38DC-44DC-8571-8E509CBF3D1C}" type="presParOf" srcId="{B970908D-18D2-4FD4-8BD2-E0853AD19330}" destId="{82C3143C-B850-4F29-BF28-C9F8FB2667C8}" srcOrd="0" destOrd="0" presId="urn:microsoft.com/office/officeart/2008/layout/NameandTitleOrganizationalChart"/>
    <dgm:cxn modelId="{67EBD826-F74B-438A-B1E3-DADB90AD7D95}" type="presParOf" srcId="{B970908D-18D2-4FD4-8BD2-E0853AD19330}" destId="{E3620EC4-187E-461F-9AED-C001F8F2C774}" srcOrd="1" destOrd="0" presId="urn:microsoft.com/office/officeart/2008/layout/NameandTitleOrganizationalChart"/>
    <dgm:cxn modelId="{6A634BC1-CB09-4144-8781-21FBD776F123}" type="presParOf" srcId="{B970908D-18D2-4FD4-8BD2-E0853AD19330}" destId="{6E9684D3-37B6-40C2-BD8C-FE1BC10465E6}" srcOrd="2" destOrd="0" presId="urn:microsoft.com/office/officeart/2008/layout/NameandTitleOrganizationalChart"/>
    <dgm:cxn modelId="{8BDBEB39-FA43-4A6C-9FE6-0B31E6B5ED04}" type="presParOf" srcId="{7FC6EACD-E1E6-41BF-8C6B-03C0D2F56774}" destId="{BA4D1559-161F-45E1-A4B4-5EC3655519B2}" srcOrd="1" destOrd="0" presId="urn:microsoft.com/office/officeart/2008/layout/NameandTitleOrganizationalChart"/>
    <dgm:cxn modelId="{CB267CF8-B05B-4A22-880D-F4CCD76C4BB5}" type="presParOf" srcId="{7FC6EACD-E1E6-41BF-8C6B-03C0D2F56774}" destId="{CAFF199D-9E70-4D42-BA2E-66EF5CCDB0C9}" srcOrd="2" destOrd="0" presId="urn:microsoft.com/office/officeart/2008/layout/NameandTitleOrganizationalChart"/>
    <dgm:cxn modelId="{DE5F62F1-FE0D-4D1B-A83A-0B416527E55A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Main board layout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err="1" smtClean="0"/>
            <a:t>Subboard</a:t>
          </a:r>
          <a:r>
            <a:rPr lang="en-US" altLang="zh-TW" dirty="0" smtClean="0"/>
            <a:t> layout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C66A1ADF-F0DE-4845-9283-8AA01CECF2B4}" type="presOf" srcId="{1848A3DE-59CA-4E5D-B375-DEE8EDE897CA}" destId="{DA9725C0-3079-491A-91FE-138DA44EA3FD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C8DECFB-72F1-4798-A442-2C3D1FBF471C}" type="presOf" srcId="{CD42BC39-3308-4083-9F0B-F65994AB6DF5}" destId="{33ABE5BD-2D15-43F8-89ED-F65C80FDD81C}" srcOrd="0" destOrd="0" presId="urn:microsoft.com/office/officeart/2008/layout/NameandTitleOrganizationalChart"/>
    <dgm:cxn modelId="{CEA9B1D7-17AF-46DA-97AB-A578A6F20BBA}" type="presOf" srcId="{8C89FEFA-22A0-4060-B95D-DE789A34372E}" destId="{B0DAF6CD-0D88-4ECC-A036-2657DD127867}" srcOrd="0" destOrd="0" presId="urn:microsoft.com/office/officeart/2008/layout/NameandTitleOrganizationalChart"/>
    <dgm:cxn modelId="{A323D508-C17A-4B25-BB90-DE8C742BD403}" type="presOf" srcId="{11B28682-A024-4AD2-A978-08E0A5A91AFF}" destId="{2FDF61D5-1CC0-4E4B-B526-57F3809A330B}" srcOrd="0" destOrd="0" presId="urn:microsoft.com/office/officeart/2008/layout/NameandTitleOrganizationalChart"/>
    <dgm:cxn modelId="{09B01C24-3017-4A6C-B096-DC2083C3B8E1}" type="presOf" srcId="{F2212283-7D90-4B8B-9794-EE252771D520}" destId="{29110A65-0AC3-4BAC-BCD6-007321D9D288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7A36B8E-7CDC-4BE8-A23F-B88EC8E99EE2}" type="presOf" srcId="{41E71E3A-2A63-43AE-85C8-7399B13F582B}" destId="{8DA99D8F-A102-4EC5-901F-67A6F04FE476}" srcOrd="0" destOrd="0" presId="urn:microsoft.com/office/officeart/2008/layout/NameandTitleOrganizationalChart"/>
    <dgm:cxn modelId="{95954DD8-978F-4872-B817-AFFDCB4EE4BE}" type="presOf" srcId="{F2212283-7D90-4B8B-9794-EE252771D520}" destId="{81E5C6EA-441B-4917-A196-9CF7EC22043E}" srcOrd="0" destOrd="0" presId="urn:microsoft.com/office/officeart/2008/layout/NameandTitleOrganizationalChart"/>
    <dgm:cxn modelId="{CDF8549E-274D-43F8-B938-3AB3833E7067}" type="presOf" srcId="{7C54BEDE-354F-4582-8914-AFEE59AB5E4D}" destId="{E3620EC4-187E-461F-9AED-C001F8F2C774}" srcOrd="0" destOrd="0" presId="urn:microsoft.com/office/officeart/2008/layout/NameandTitleOrganizationalChart"/>
    <dgm:cxn modelId="{027C09D7-88D1-4E5B-9FD8-A749C535077A}" type="presOf" srcId="{E64306D9-BB30-4B70-BC23-4BA83614CF4D}" destId="{6E9684D3-37B6-40C2-BD8C-FE1BC10465E6}" srcOrd="1" destOrd="0" presId="urn:microsoft.com/office/officeart/2008/layout/NameandTitleOrganizationalChart"/>
    <dgm:cxn modelId="{7B80CEBB-B1DE-470A-BC2E-CD5674457EC8}" type="presOf" srcId="{1848A3DE-59CA-4E5D-B375-DEE8EDE897CA}" destId="{4B70E54E-F5ED-4982-A514-0658BE5D5297}" srcOrd="0" destOrd="0" presId="urn:microsoft.com/office/officeart/2008/layout/NameandTitleOrganizationalChart"/>
    <dgm:cxn modelId="{155E9450-3B23-4871-8A44-CCAB9762D84A}" type="presOf" srcId="{70084E28-012A-4744-8588-944475687CA3}" destId="{64E5FBCC-265A-4634-9B1A-FD2183F4B364}" srcOrd="0" destOrd="0" presId="urn:microsoft.com/office/officeart/2008/layout/NameandTitleOrganizationalChart"/>
    <dgm:cxn modelId="{1783F2B5-C71E-4CA9-9EDA-30B7E0F51CD2}" type="presOf" srcId="{E64306D9-BB30-4B70-BC23-4BA83614CF4D}" destId="{82C3143C-B850-4F29-BF28-C9F8FB2667C8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62835932-A508-4D05-9D57-EC1CBDC8A02F}" type="presParOf" srcId="{64E5FBCC-265A-4634-9B1A-FD2183F4B364}" destId="{46BA8019-B724-4B9E-8B0F-A7B6EF1B69FE}" srcOrd="0" destOrd="0" presId="urn:microsoft.com/office/officeart/2008/layout/NameandTitleOrganizationalChart"/>
    <dgm:cxn modelId="{99D2A8FD-110D-4E4F-BA93-62270077924C}" type="presParOf" srcId="{46BA8019-B724-4B9E-8B0F-A7B6EF1B69FE}" destId="{BD874110-05D7-48C2-9D5A-E46DEEBEAC18}" srcOrd="0" destOrd="0" presId="urn:microsoft.com/office/officeart/2008/layout/NameandTitleOrganizationalChart"/>
    <dgm:cxn modelId="{C16789BC-DDC3-41E8-8DD3-886D5A4498E1}" type="presParOf" srcId="{BD874110-05D7-48C2-9D5A-E46DEEBEAC18}" destId="{81E5C6EA-441B-4917-A196-9CF7EC22043E}" srcOrd="0" destOrd="0" presId="urn:microsoft.com/office/officeart/2008/layout/NameandTitleOrganizationalChart"/>
    <dgm:cxn modelId="{7CA29941-DC1D-410A-B5DE-07204B89AAEF}" type="presParOf" srcId="{BD874110-05D7-48C2-9D5A-E46DEEBEAC18}" destId="{B0DAF6CD-0D88-4ECC-A036-2657DD127867}" srcOrd="1" destOrd="0" presId="urn:microsoft.com/office/officeart/2008/layout/NameandTitleOrganizationalChart"/>
    <dgm:cxn modelId="{9CE58B75-AB1B-4336-A79E-FED849DEEB6B}" type="presParOf" srcId="{BD874110-05D7-48C2-9D5A-E46DEEBEAC18}" destId="{29110A65-0AC3-4BAC-BCD6-007321D9D288}" srcOrd="2" destOrd="0" presId="urn:microsoft.com/office/officeart/2008/layout/NameandTitleOrganizationalChart"/>
    <dgm:cxn modelId="{1DFB880D-D86C-487F-8AF9-EC745AE7628E}" type="presParOf" srcId="{46BA8019-B724-4B9E-8B0F-A7B6EF1B69FE}" destId="{115172FD-022C-4B65-8BD1-45ADCF314D94}" srcOrd="1" destOrd="0" presId="urn:microsoft.com/office/officeart/2008/layout/NameandTitleOrganizationalChart"/>
    <dgm:cxn modelId="{34C64477-6FAB-434E-8F8A-9841C826B20B}" type="presParOf" srcId="{115172FD-022C-4B65-8BD1-45ADCF314D94}" destId="{2FDF61D5-1CC0-4E4B-B526-57F3809A330B}" srcOrd="0" destOrd="0" presId="urn:microsoft.com/office/officeart/2008/layout/NameandTitleOrganizationalChart"/>
    <dgm:cxn modelId="{E4E4B58A-20C7-426A-A726-30AF570840A4}" type="presParOf" srcId="{115172FD-022C-4B65-8BD1-45ADCF314D94}" destId="{CC480CB4-5D0E-4217-8A57-D20E0780BA45}" srcOrd="1" destOrd="0" presId="urn:microsoft.com/office/officeart/2008/layout/NameandTitleOrganizationalChart"/>
    <dgm:cxn modelId="{6B7C6C97-3041-48F5-963A-F1737D14399A}" type="presParOf" srcId="{CC480CB4-5D0E-4217-8A57-D20E0780BA45}" destId="{64B1555E-F0E4-4EEF-B1FB-9E89EAFED0F6}" srcOrd="0" destOrd="0" presId="urn:microsoft.com/office/officeart/2008/layout/NameandTitleOrganizationalChart"/>
    <dgm:cxn modelId="{F47A7070-ECC9-4BDB-A364-47849B5F72E4}" type="presParOf" srcId="{64B1555E-F0E4-4EEF-B1FB-9E89EAFED0F6}" destId="{4B70E54E-F5ED-4982-A514-0658BE5D5297}" srcOrd="0" destOrd="0" presId="urn:microsoft.com/office/officeart/2008/layout/NameandTitleOrganizationalChart"/>
    <dgm:cxn modelId="{AF7FDBD4-82F6-4820-8C0C-3D8180133287}" type="presParOf" srcId="{64B1555E-F0E4-4EEF-B1FB-9E89EAFED0F6}" destId="{33ABE5BD-2D15-43F8-89ED-F65C80FDD81C}" srcOrd="1" destOrd="0" presId="urn:microsoft.com/office/officeart/2008/layout/NameandTitleOrganizationalChart"/>
    <dgm:cxn modelId="{4311F74B-6AAD-45D2-9999-16C97F95F65A}" type="presParOf" srcId="{64B1555E-F0E4-4EEF-B1FB-9E89EAFED0F6}" destId="{DA9725C0-3079-491A-91FE-138DA44EA3FD}" srcOrd="2" destOrd="0" presId="urn:microsoft.com/office/officeart/2008/layout/NameandTitleOrganizationalChart"/>
    <dgm:cxn modelId="{30F33BE7-03FA-40BE-8AD6-8588B6DACA17}" type="presParOf" srcId="{CC480CB4-5D0E-4217-8A57-D20E0780BA45}" destId="{DA443295-4A84-48B0-A761-FB14A69088B5}" srcOrd="1" destOrd="0" presId="urn:microsoft.com/office/officeart/2008/layout/NameandTitleOrganizationalChart"/>
    <dgm:cxn modelId="{2085DFFA-B492-410A-955E-0291FC6E599B}" type="presParOf" srcId="{CC480CB4-5D0E-4217-8A57-D20E0780BA45}" destId="{E4B127EE-AE0A-4D7F-AFEC-5B846A3B448B}" srcOrd="2" destOrd="0" presId="urn:microsoft.com/office/officeart/2008/layout/NameandTitleOrganizationalChart"/>
    <dgm:cxn modelId="{BEB6316F-E8AB-4FE4-BDD4-88B8498EE804}" type="presParOf" srcId="{115172FD-022C-4B65-8BD1-45ADCF314D94}" destId="{8DA99D8F-A102-4EC5-901F-67A6F04FE476}" srcOrd="2" destOrd="0" presId="urn:microsoft.com/office/officeart/2008/layout/NameandTitleOrganizationalChart"/>
    <dgm:cxn modelId="{902FAA51-B131-4CE8-ACFC-FBBFD665E4C6}" type="presParOf" srcId="{115172FD-022C-4B65-8BD1-45ADCF314D94}" destId="{7FC6EACD-E1E6-41BF-8C6B-03C0D2F56774}" srcOrd="3" destOrd="0" presId="urn:microsoft.com/office/officeart/2008/layout/NameandTitleOrganizationalChart"/>
    <dgm:cxn modelId="{0BCB0EDE-0CE4-4EDD-9305-52C8C44DEDD4}" type="presParOf" srcId="{7FC6EACD-E1E6-41BF-8C6B-03C0D2F56774}" destId="{B970908D-18D2-4FD4-8BD2-E0853AD19330}" srcOrd="0" destOrd="0" presId="urn:microsoft.com/office/officeart/2008/layout/NameandTitleOrganizationalChart"/>
    <dgm:cxn modelId="{E1A6E9C6-30E5-4A46-9165-133F409B4C25}" type="presParOf" srcId="{B970908D-18D2-4FD4-8BD2-E0853AD19330}" destId="{82C3143C-B850-4F29-BF28-C9F8FB2667C8}" srcOrd="0" destOrd="0" presId="urn:microsoft.com/office/officeart/2008/layout/NameandTitleOrganizationalChart"/>
    <dgm:cxn modelId="{43F293E6-331D-4126-AD21-B58654CB4655}" type="presParOf" srcId="{B970908D-18D2-4FD4-8BD2-E0853AD19330}" destId="{E3620EC4-187E-461F-9AED-C001F8F2C774}" srcOrd="1" destOrd="0" presId="urn:microsoft.com/office/officeart/2008/layout/NameandTitleOrganizationalChart"/>
    <dgm:cxn modelId="{684E92F0-D5F8-4926-9716-DA4B7FD4F75A}" type="presParOf" srcId="{B970908D-18D2-4FD4-8BD2-E0853AD19330}" destId="{6E9684D3-37B6-40C2-BD8C-FE1BC10465E6}" srcOrd="2" destOrd="0" presId="urn:microsoft.com/office/officeart/2008/layout/NameandTitleOrganizationalChart"/>
    <dgm:cxn modelId="{DAEB0F4E-B726-4285-83DB-6345EEFDE2D7}" type="presParOf" srcId="{7FC6EACD-E1E6-41BF-8C6B-03C0D2F56774}" destId="{BA4D1559-161F-45E1-A4B4-5EC3655519B2}" srcOrd="1" destOrd="0" presId="urn:microsoft.com/office/officeart/2008/layout/NameandTitleOrganizationalChart"/>
    <dgm:cxn modelId="{DF3BBCD8-3DD1-4826-A6C5-F8612653C526}" type="presParOf" srcId="{7FC6EACD-E1E6-41BF-8C6B-03C0D2F56774}" destId="{CAFF199D-9E70-4D42-BA2E-66EF5CCDB0C9}" srcOrd="2" destOrd="0" presId="urn:microsoft.com/office/officeart/2008/layout/NameandTitleOrganizationalChart"/>
    <dgm:cxn modelId="{2671E832-4C3E-4E8E-B2E0-6348B2E1C5A1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Package design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41A5B7D9-E127-4409-8DB1-0BCCEFE45F2D}" type="presOf" srcId="{1848A3DE-59CA-4E5D-B375-DEE8EDE897CA}" destId="{DA9725C0-3079-491A-91FE-138DA44EA3FD}" srcOrd="1" destOrd="0" presId="urn:microsoft.com/office/officeart/2008/layout/NameandTitleOrganizationalChart"/>
    <dgm:cxn modelId="{AB3C72E8-34EE-4DE8-9596-68356D1545E7}" type="presOf" srcId="{8C89FEFA-22A0-4060-B95D-DE789A34372E}" destId="{B0DAF6CD-0D88-4ECC-A036-2657DD127867}" srcOrd="0" destOrd="0" presId="urn:microsoft.com/office/officeart/2008/layout/NameandTitleOrganizationalChart"/>
    <dgm:cxn modelId="{D542ED96-0FD0-40D7-8A48-14157C60EF51}" type="presOf" srcId="{1848A3DE-59CA-4E5D-B375-DEE8EDE897CA}" destId="{4B70E54E-F5ED-4982-A514-0658BE5D5297}" srcOrd="0" destOrd="0" presId="urn:microsoft.com/office/officeart/2008/layout/NameandTitleOrganizationalChart"/>
    <dgm:cxn modelId="{2E74C1E1-161E-4972-98CA-B75634218804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8EEECEF-268F-4656-8A75-34F8D6957044}" type="presOf" srcId="{F2212283-7D90-4B8B-9794-EE252771D520}" destId="{29110A65-0AC3-4BAC-BCD6-007321D9D288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FD365C7-FD35-4B6D-BF31-3B9627814554}" type="presOf" srcId="{CD42BC39-3308-4083-9F0B-F65994AB6DF5}" destId="{33ABE5BD-2D15-43F8-89ED-F65C80FDD81C}" srcOrd="0" destOrd="0" presId="urn:microsoft.com/office/officeart/2008/layout/NameandTitleOrganizationalChart"/>
    <dgm:cxn modelId="{59D0C8DD-78AE-4A9D-A4C6-E3C3A85A0D85}" type="presOf" srcId="{70084E28-012A-4744-8588-944475687CA3}" destId="{64E5FBCC-265A-4634-9B1A-FD2183F4B364}" srcOrd="0" destOrd="0" presId="urn:microsoft.com/office/officeart/2008/layout/NameandTitleOrganizationalChart"/>
    <dgm:cxn modelId="{6BBA3797-9F3A-494A-AA1D-D1C08C3D1F55}" type="presOf" srcId="{11B28682-A024-4AD2-A978-08E0A5A91AFF}" destId="{2FDF61D5-1CC0-4E4B-B526-57F3809A330B}" srcOrd="0" destOrd="0" presId="urn:microsoft.com/office/officeart/2008/layout/NameandTitleOrganizationalChart"/>
    <dgm:cxn modelId="{7B15A6C8-79DF-46F9-8F17-354162B6E303}" type="presParOf" srcId="{64E5FBCC-265A-4634-9B1A-FD2183F4B364}" destId="{46BA8019-B724-4B9E-8B0F-A7B6EF1B69FE}" srcOrd="0" destOrd="0" presId="urn:microsoft.com/office/officeart/2008/layout/NameandTitleOrganizationalChart"/>
    <dgm:cxn modelId="{F02703B7-CDA3-4CCB-B72D-016F90133EF4}" type="presParOf" srcId="{46BA8019-B724-4B9E-8B0F-A7B6EF1B69FE}" destId="{BD874110-05D7-48C2-9D5A-E46DEEBEAC18}" srcOrd="0" destOrd="0" presId="urn:microsoft.com/office/officeart/2008/layout/NameandTitleOrganizationalChart"/>
    <dgm:cxn modelId="{C62E7AF7-2E2E-41B5-A189-08B50570E414}" type="presParOf" srcId="{BD874110-05D7-48C2-9D5A-E46DEEBEAC18}" destId="{81E5C6EA-441B-4917-A196-9CF7EC22043E}" srcOrd="0" destOrd="0" presId="urn:microsoft.com/office/officeart/2008/layout/NameandTitleOrganizationalChart"/>
    <dgm:cxn modelId="{425871B2-3AD4-4C95-A9BF-5F2DF448EE57}" type="presParOf" srcId="{BD874110-05D7-48C2-9D5A-E46DEEBEAC18}" destId="{B0DAF6CD-0D88-4ECC-A036-2657DD127867}" srcOrd="1" destOrd="0" presId="urn:microsoft.com/office/officeart/2008/layout/NameandTitleOrganizationalChart"/>
    <dgm:cxn modelId="{CFB9DCBE-0B87-436F-900A-5860DAE12BDF}" type="presParOf" srcId="{BD874110-05D7-48C2-9D5A-E46DEEBEAC18}" destId="{29110A65-0AC3-4BAC-BCD6-007321D9D288}" srcOrd="2" destOrd="0" presId="urn:microsoft.com/office/officeart/2008/layout/NameandTitleOrganizationalChart"/>
    <dgm:cxn modelId="{170B85CF-34F1-422D-BB8A-9018F3E706CB}" type="presParOf" srcId="{46BA8019-B724-4B9E-8B0F-A7B6EF1B69FE}" destId="{115172FD-022C-4B65-8BD1-45ADCF314D94}" srcOrd="1" destOrd="0" presId="urn:microsoft.com/office/officeart/2008/layout/NameandTitleOrganizationalChart"/>
    <dgm:cxn modelId="{F94D3FD6-D39C-4FFA-BEBD-45E6AE1A2A09}" type="presParOf" srcId="{115172FD-022C-4B65-8BD1-45ADCF314D94}" destId="{2FDF61D5-1CC0-4E4B-B526-57F3809A330B}" srcOrd="0" destOrd="0" presId="urn:microsoft.com/office/officeart/2008/layout/NameandTitleOrganizationalChart"/>
    <dgm:cxn modelId="{A54EF6E0-5BCE-42E2-A253-D144996F7158}" type="presParOf" srcId="{115172FD-022C-4B65-8BD1-45ADCF314D94}" destId="{CC480CB4-5D0E-4217-8A57-D20E0780BA45}" srcOrd="1" destOrd="0" presId="urn:microsoft.com/office/officeart/2008/layout/NameandTitleOrganizationalChart"/>
    <dgm:cxn modelId="{CDD1CF06-3A23-42FE-B60A-0BD4C441FCED}" type="presParOf" srcId="{CC480CB4-5D0E-4217-8A57-D20E0780BA45}" destId="{64B1555E-F0E4-4EEF-B1FB-9E89EAFED0F6}" srcOrd="0" destOrd="0" presId="urn:microsoft.com/office/officeart/2008/layout/NameandTitleOrganizationalChart"/>
    <dgm:cxn modelId="{75B9F005-7B16-4A02-806A-955A0BCD56BB}" type="presParOf" srcId="{64B1555E-F0E4-4EEF-B1FB-9E89EAFED0F6}" destId="{4B70E54E-F5ED-4982-A514-0658BE5D5297}" srcOrd="0" destOrd="0" presId="urn:microsoft.com/office/officeart/2008/layout/NameandTitleOrganizationalChart"/>
    <dgm:cxn modelId="{568500AC-24CA-4EF6-BB43-39813638A611}" type="presParOf" srcId="{64B1555E-F0E4-4EEF-B1FB-9E89EAFED0F6}" destId="{33ABE5BD-2D15-43F8-89ED-F65C80FDD81C}" srcOrd="1" destOrd="0" presId="urn:microsoft.com/office/officeart/2008/layout/NameandTitleOrganizationalChart"/>
    <dgm:cxn modelId="{95DC6084-EC8A-468E-AEC5-343FFE718222}" type="presParOf" srcId="{64B1555E-F0E4-4EEF-B1FB-9E89EAFED0F6}" destId="{DA9725C0-3079-491A-91FE-138DA44EA3FD}" srcOrd="2" destOrd="0" presId="urn:microsoft.com/office/officeart/2008/layout/NameandTitleOrganizationalChart"/>
    <dgm:cxn modelId="{F11A88B3-9AC2-4806-82FB-074065AB06C5}" type="presParOf" srcId="{CC480CB4-5D0E-4217-8A57-D20E0780BA45}" destId="{DA443295-4A84-48B0-A761-FB14A69088B5}" srcOrd="1" destOrd="0" presId="urn:microsoft.com/office/officeart/2008/layout/NameandTitleOrganizationalChart"/>
    <dgm:cxn modelId="{6BD01FBA-5EB1-4D10-96AE-EB4E288494E0}" type="presParOf" srcId="{CC480CB4-5D0E-4217-8A57-D20E0780BA45}" destId="{E4B127EE-AE0A-4D7F-AFEC-5B846A3B448B}" srcOrd="2" destOrd="0" presId="urn:microsoft.com/office/officeart/2008/layout/NameandTitleOrganizationalChart"/>
    <dgm:cxn modelId="{155039D9-42FC-40A7-8FA8-BBA850F06BF9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lead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EMC test debug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EMC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8AEFC64D-F26C-4944-8EFD-510D94F2F63D}" type="presOf" srcId="{1848A3DE-59CA-4E5D-B375-DEE8EDE897CA}" destId="{4B70E54E-F5ED-4982-A514-0658BE5D5297}" srcOrd="0" destOrd="0" presId="urn:microsoft.com/office/officeart/2008/layout/NameandTitleOrganizationalChart"/>
    <dgm:cxn modelId="{B5604AE6-DF36-4D9D-B041-78DF31335016}" type="presOf" srcId="{CD42BC39-3308-4083-9F0B-F65994AB6DF5}" destId="{33ABE5BD-2D15-43F8-89ED-F65C80FDD81C}" srcOrd="0" destOrd="0" presId="urn:microsoft.com/office/officeart/2008/layout/NameandTitleOrganizationalChart"/>
    <dgm:cxn modelId="{87B10382-00CA-425D-97B9-5EFC3F06EA1F}" type="presOf" srcId="{E64306D9-BB30-4B70-BC23-4BA83614CF4D}" destId="{82C3143C-B850-4F29-BF28-C9F8FB2667C8}" srcOrd="0" destOrd="0" presId="urn:microsoft.com/office/officeart/2008/layout/NameandTitleOrganizationalChart"/>
    <dgm:cxn modelId="{34BB79DE-3251-4BB5-AE33-CC90B1D79EFF}" type="presOf" srcId="{F2212283-7D90-4B8B-9794-EE252771D520}" destId="{29110A65-0AC3-4BAC-BCD6-007321D9D288}" srcOrd="1" destOrd="0" presId="urn:microsoft.com/office/officeart/2008/layout/NameandTitleOrganizationalChart"/>
    <dgm:cxn modelId="{4F680B7A-E8E3-447C-86E6-6F230F6E7007}" type="presOf" srcId="{E64306D9-BB30-4B70-BC23-4BA83614CF4D}" destId="{6E9684D3-37B6-40C2-BD8C-FE1BC10465E6}" srcOrd="1" destOrd="0" presId="urn:microsoft.com/office/officeart/2008/layout/NameandTitleOrganizationalChart"/>
    <dgm:cxn modelId="{317480C6-EF63-48CC-819D-836E85D4AC5B}" type="presOf" srcId="{41E71E3A-2A63-43AE-85C8-7399B13F582B}" destId="{8DA99D8F-A102-4EC5-901F-67A6F04FE476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22978B8-A9FD-479E-9833-BFFC18DFC55E}" type="presOf" srcId="{1848A3DE-59CA-4E5D-B375-DEE8EDE897CA}" destId="{DA9725C0-3079-491A-91FE-138DA44EA3FD}" srcOrd="1" destOrd="0" presId="urn:microsoft.com/office/officeart/2008/layout/NameandTitleOrganizationalChart"/>
    <dgm:cxn modelId="{4F618D76-778D-4709-9E2B-D1C5486BF049}" type="presOf" srcId="{70084E28-012A-4744-8588-944475687CA3}" destId="{64E5FBCC-265A-4634-9B1A-FD2183F4B364}" srcOrd="0" destOrd="0" presId="urn:microsoft.com/office/officeart/2008/layout/NameandTitleOrganizationalChart"/>
    <dgm:cxn modelId="{53872B94-4DDF-4289-8755-0ABB7ED88EF6}" type="presOf" srcId="{7C54BEDE-354F-4582-8914-AFEE59AB5E4D}" destId="{E3620EC4-187E-461F-9AED-C001F8F2C774}" srcOrd="0" destOrd="0" presId="urn:microsoft.com/office/officeart/2008/layout/NameandTitleOrganizationalChart"/>
    <dgm:cxn modelId="{97AEC3A3-EFE2-4897-98D7-919EAD92FFD5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CD9793D-DCF9-4AFF-8855-1CF2B2DB727D}" type="presOf" srcId="{11B28682-A024-4AD2-A978-08E0A5A91AFF}" destId="{2FDF61D5-1CC0-4E4B-B526-57F3809A330B}" srcOrd="0" destOrd="0" presId="urn:microsoft.com/office/officeart/2008/layout/NameandTitleOrganizationalChart"/>
    <dgm:cxn modelId="{BD2E97D2-1876-4842-B4EA-05A79F7CB1D0}" type="presOf" srcId="{8C89FEFA-22A0-4060-B95D-DE789A34372E}" destId="{B0DAF6CD-0D88-4ECC-A036-2657DD127867}" srcOrd="0" destOrd="0" presId="urn:microsoft.com/office/officeart/2008/layout/NameandTitleOrganizationalChart"/>
    <dgm:cxn modelId="{51C0C490-033D-4D14-A1ED-C55369E32D67}" type="presParOf" srcId="{64E5FBCC-265A-4634-9B1A-FD2183F4B364}" destId="{46BA8019-B724-4B9E-8B0F-A7B6EF1B69FE}" srcOrd="0" destOrd="0" presId="urn:microsoft.com/office/officeart/2008/layout/NameandTitleOrganizationalChart"/>
    <dgm:cxn modelId="{925953B7-4371-42ED-A2E6-CF6A3AADA98B}" type="presParOf" srcId="{46BA8019-B724-4B9E-8B0F-A7B6EF1B69FE}" destId="{BD874110-05D7-48C2-9D5A-E46DEEBEAC18}" srcOrd="0" destOrd="0" presId="urn:microsoft.com/office/officeart/2008/layout/NameandTitleOrganizationalChart"/>
    <dgm:cxn modelId="{8B6CE055-A6E3-47AC-9FD7-63060F853797}" type="presParOf" srcId="{BD874110-05D7-48C2-9D5A-E46DEEBEAC18}" destId="{81E5C6EA-441B-4917-A196-9CF7EC22043E}" srcOrd="0" destOrd="0" presId="urn:microsoft.com/office/officeart/2008/layout/NameandTitleOrganizationalChart"/>
    <dgm:cxn modelId="{341BB02E-100D-4F8F-A060-161A6E30CD1F}" type="presParOf" srcId="{BD874110-05D7-48C2-9D5A-E46DEEBEAC18}" destId="{B0DAF6CD-0D88-4ECC-A036-2657DD127867}" srcOrd="1" destOrd="0" presId="urn:microsoft.com/office/officeart/2008/layout/NameandTitleOrganizationalChart"/>
    <dgm:cxn modelId="{23DA4030-B839-4935-B7B4-A8027B2BFFDE}" type="presParOf" srcId="{BD874110-05D7-48C2-9D5A-E46DEEBEAC18}" destId="{29110A65-0AC3-4BAC-BCD6-007321D9D288}" srcOrd="2" destOrd="0" presId="urn:microsoft.com/office/officeart/2008/layout/NameandTitleOrganizationalChart"/>
    <dgm:cxn modelId="{5A842AE0-1421-4BBB-A3DF-3336A2D7C4AB}" type="presParOf" srcId="{46BA8019-B724-4B9E-8B0F-A7B6EF1B69FE}" destId="{115172FD-022C-4B65-8BD1-45ADCF314D94}" srcOrd="1" destOrd="0" presId="urn:microsoft.com/office/officeart/2008/layout/NameandTitleOrganizationalChart"/>
    <dgm:cxn modelId="{8F082543-32CF-4757-8CEA-207811C624F3}" type="presParOf" srcId="{115172FD-022C-4B65-8BD1-45ADCF314D94}" destId="{2FDF61D5-1CC0-4E4B-B526-57F3809A330B}" srcOrd="0" destOrd="0" presId="urn:microsoft.com/office/officeart/2008/layout/NameandTitleOrganizationalChart"/>
    <dgm:cxn modelId="{320ECA48-B0B8-411B-B7D6-6398AF2D5FED}" type="presParOf" srcId="{115172FD-022C-4B65-8BD1-45ADCF314D94}" destId="{CC480CB4-5D0E-4217-8A57-D20E0780BA45}" srcOrd="1" destOrd="0" presId="urn:microsoft.com/office/officeart/2008/layout/NameandTitleOrganizationalChart"/>
    <dgm:cxn modelId="{4075EF4E-15CF-40FC-A18E-EB71893AC1ED}" type="presParOf" srcId="{CC480CB4-5D0E-4217-8A57-D20E0780BA45}" destId="{64B1555E-F0E4-4EEF-B1FB-9E89EAFED0F6}" srcOrd="0" destOrd="0" presId="urn:microsoft.com/office/officeart/2008/layout/NameandTitleOrganizationalChart"/>
    <dgm:cxn modelId="{B9F378AB-67D2-4C3D-9AB1-3619F28C0E8F}" type="presParOf" srcId="{64B1555E-F0E4-4EEF-B1FB-9E89EAFED0F6}" destId="{4B70E54E-F5ED-4982-A514-0658BE5D5297}" srcOrd="0" destOrd="0" presId="urn:microsoft.com/office/officeart/2008/layout/NameandTitleOrganizationalChart"/>
    <dgm:cxn modelId="{3AE2D129-6D2A-4396-861E-A0E1EB523239}" type="presParOf" srcId="{64B1555E-F0E4-4EEF-B1FB-9E89EAFED0F6}" destId="{33ABE5BD-2D15-43F8-89ED-F65C80FDD81C}" srcOrd="1" destOrd="0" presId="urn:microsoft.com/office/officeart/2008/layout/NameandTitleOrganizationalChart"/>
    <dgm:cxn modelId="{AF4D45A3-A031-47B7-9B09-A7B788A3818C}" type="presParOf" srcId="{64B1555E-F0E4-4EEF-B1FB-9E89EAFED0F6}" destId="{DA9725C0-3079-491A-91FE-138DA44EA3FD}" srcOrd="2" destOrd="0" presId="urn:microsoft.com/office/officeart/2008/layout/NameandTitleOrganizationalChart"/>
    <dgm:cxn modelId="{1613EADF-1DCA-4BC0-9E01-C2FD17F00F18}" type="presParOf" srcId="{CC480CB4-5D0E-4217-8A57-D20E0780BA45}" destId="{DA443295-4A84-48B0-A761-FB14A69088B5}" srcOrd="1" destOrd="0" presId="urn:microsoft.com/office/officeart/2008/layout/NameandTitleOrganizationalChart"/>
    <dgm:cxn modelId="{34AAD3FF-DBE6-4392-84E9-C8481304FE35}" type="presParOf" srcId="{CC480CB4-5D0E-4217-8A57-D20E0780BA45}" destId="{E4B127EE-AE0A-4D7F-AFEC-5B846A3B448B}" srcOrd="2" destOrd="0" presId="urn:microsoft.com/office/officeart/2008/layout/NameandTitleOrganizationalChart"/>
    <dgm:cxn modelId="{B2AF3A79-6628-4668-8EBC-C59C548F4FF4}" type="presParOf" srcId="{115172FD-022C-4B65-8BD1-45ADCF314D94}" destId="{8DA99D8F-A102-4EC5-901F-67A6F04FE476}" srcOrd="2" destOrd="0" presId="urn:microsoft.com/office/officeart/2008/layout/NameandTitleOrganizationalChart"/>
    <dgm:cxn modelId="{048A3629-C062-4D9B-80ED-B6A4C0771EAC}" type="presParOf" srcId="{115172FD-022C-4B65-8BD1-45ADCF314D94}" destId="{7FC6EACD-E1E6-41BF-8C6B-03C0D2F56774}" srcOrd="3" destOrd="0" presId="urn:microsoft.com/office/officeart/2008/layout/NameandTitleOrganizationalChart"/>
    <dgm:cxn modelId="{CC3B435C-6B34-4F1A-A05B-F4DA42BEAC3A}" type="presParOf" srcId="{7FC6EACD-E1E6-41BF-8C6B-03C0D2F56774}" destId="{B970908D-18D2-4FD4-8BD2-E0853AD19330}" srcOrd="0" destOrd="0" presId="urn:microsoft.com/office/officeart/2008/layout/NameandTitleOrganizationalChart"/>
    <dgm:cxn modelId="{0EEF2EEF-822D-49F3-A36E-BD1E69A7CBC9}" type="presParOf" srcId="{B970908D-18D2-4FD4-8BD2-E0853AD19330}" destId="{82C3143C-B850-4F29-BF28-C9F8FB2667C8}" srcOrd="0" destOrd="0" presId="urn:microsoft.com/office/officeart/2008/layout/NameandTitleOrganizationalChart"/>
    <dgm:cxn modelId="{A780A056-DFC7-44FF-BED1-C3B77F6BC3F8}" type="presParOf" srcId="{B970908D-18D2-4FD4-8BD2-E0853AD19330}" destId="{E3620EC4-187E-461F-9AED-C001F8F2C774}" srcOrd="1" destOrd="0" presId="urn:microsoft.com/office/officeart/2008/layout/NameandTitleOrganizationalChart"/>
    <dgm:cxn modelId="{823F580A-559D-4875-9EB7-CBD6D6959DD9}" type="presParOf" srcId="{B970908D-18D2-4FD4-8BD2-E0853AD19330}" destId="{6E9684D3-37B6-40C2-BD8C-FE1BC10465E6}" srcOrd="2" destOrd="0" presId="urn:microsoft.com/office/officeart/2008/layout/NameandTitleOrganizationalChart"/>
    <dgm:cxn modelId="{02F43271-BB17-492A-B4E8-BD5BCBAF32AB}" type="presParOf" srcId="{7FC6EACD-E1E6-41BF-8C6B-03C0D2F56774}" destId="{BA4D1559-161F-45E1-A4B4-5EC3655519B2}" srcOrd="1" destOrd="0" presId="urn:microsoft.com/office/officeart/2008/layout/NameandTitleOrganizationalChart"/>
    <dgm:cxn modelId="{C80D1270-8BEE-4299-96B8-6E7B90E74A73}" type="presParOf" srcId="{7FC6EACD-E1E6-41BF-8C6B-03C0D2F56774}" destId="{CAFF199D-9E70-4D42-BA2E-66EF5CCDB0C9}" srcOrd="2" destOrd="0" presId="urn:microsoft.com/office/officeart/2008/layout/NameandTitleOrganizationalChart"/>
    <dgm:cxn modelId="{8905AC5F-0DFE-4394-8010-040D23F3484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C9B46-DDFA-6B4E-B3FF-C360EAB501D4}">
      <dsp:nvSpPr>
        <dsp:cNvPr id="0" name=""/>
        <dsp:cNvSpPr/>
      </dsp:nvSpPr>
      <dsp:spPr>
        <a:xfrm>
          <a:off x="4764683" y="3015502"/>
          <a:ext cx="801264" cy="407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288"/>
              </a:lnTo>
              <a:lnTo>
                <a:pt x="801264" y="260288"/>
              </a:lnTo>
              <a:lnTo>
                <a:pt x="801264" y="40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61518-FBF2-0548-B994-2E28407864EC}">
      <dsp:nvSpPr>
        <dsp:cNvPr id="0" name=""/>
        <dsp:cNvSpPr/>
      </dsp:nvSpPr>
      <dsp:spPr>
        <a:xfrm>
          <a:off x="3934025" y="3015502"/>
          <a:ext cx="830657" cy="407238"/>
        </a:xfrm>
        <a:custGeom>
          <a:avLst/>
          <a:gdLst/>
          <a:ahLst/>
          <a:cxnLst/>
          <a:rect l="0" t="0" r="0" b="0"/>
          <a:pathLst>
            <a:path>
              <a:moveTo>
                <a:pt x="830657" y="0"/>
              </a:moveTo>
              <a:lnTo>
                <a:pt x="830657" y="260288"/>
              </a:lnTo>
              <a:lnTo>
                <a:pt x="0" y="260288"/>
              </a:lnTo>
              <a:lnTo>
                <a:pt x="0" y="40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9B6EA-1F2F-3B4F-BCEA-1E9118015FB1}">
      <dsp:nvSpPr>
        <dsp:cNvPr id="0" name=""/>
        <dsp:cNvSpPr/>
      </dsp:nvSpPr>
      <dsp:spPr>
        <a:xfrm>
          <a:off x="3142853" y="2021835"/>
          <a:ext cx="1621830" cy="363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927"/>
              </a:lnTo>
              <a:lnTo>
                <a:pt x="1621830" y="216927"/>
              </a:lnTo>
              <a:lnTo>
                <a:pt x="1621830" y="363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18787-9099-9145-97EC-234C170BD5B1}">
      <dsp:nvSpPr>
        <dsp:cNvPr id="0" name=""/>
        <dsp:cNvSpPr/>
      </dsp:nvSpPr>
      <dsp:spPr>
        <a:xfrm>
          <a:off x="1399384" y="3015502"/>
          <a:ext cx="902719" cy="364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436"/>
              </a:lnTo>
              <a:lnTo>
                <a:pt x="902719" y="217436"/>
              </a:lnTo>
              <a:lnTo>
                <a:pt x="902719" y="3643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D6C19-E227-6045-8DC6-0DA57DB0E40B}">
      <dsp:nvSpPr>
        <dsp:cNvPr id="0" name=""/>
        <dsp:cNvSpPr/>
      </dsp:nvSpPr>
      <dsp:spPr>
        <a:xfrm>
          <a:off x="670182" y="3015502"/>
          <a:ext cx="729202" cy="364387"/>
        </a:xfrm>
        <a:custGeom>
          <a:avLst/>
          <a:gdLst/>
          <a:ahLst/>
          <a:cxnLst/>
          <a:rect l="0" t="0" r="0" b="0"/>
          <a:pathLst>
            <a:path>
              <a:moveTo>
                <a:pt x="729202" y="0"/>
              </a:moveTo>
              <a:lnTo>
                <a:pt x="729202" y="217436"/>
              </a:lnTo>
              <a:lnTo>
                <a:pt x="0" y="217436"/>
              </a:lnTo>
              <a:lnTo>
                <a:pt x="0" y="3643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76569-4595-F540-B24F-ED45816FBAB9}">
      <dsp:nvSpPr>
        <dsp:cNvPr id="0" name=""/>
        <dsp:cNvSpPr/>
      </dsp:nvSpPr>
      <dsp:spPr>
        <a:xfrm>
          <a:off x="1399384" y="2021835"/>
          <a:ext cx="1743468" cy="363877"/>
        </a:xfrm>
        <a:custGeom>
          <a:avLst/>
          <a:gdLst/>
          <a:ahLst/>
          <a:cxnLst/>
          <a:rect l="0" t="0" r="0" b="0"/>
          <a:pathLst>
            <a:path>
              <a:moveTo>
                <a:pt x="1743468" y="0"/>
              </a:moveTo>
              <a:lnTo>
                <a:pt x="1743468" y="216927"/>
              </a:lnTo>
              <a:lnTo>
                <a:pt x="0" y="216927"/>
              </a:lnTo>
              <a:lnTo>
                <a:pt x="0" y="363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6FD54-CCEF-824B-92BF-DCED35FA8484}">
      <dsp:nvSpPr>
        <dsp:cNvPr id="0" name=""/>
        <dsp:cNvSpPr/>
      </dsp:nvSpPr>
      <dsp:spPr>
        <a:xfrm>
          <a:off x="1963108" y="1392047"/>
          <a:ext cx="2359489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Kevin Liu/Peter Lan</a:t>
          </a:r>
          <a:endParaRPr lang="zh-TW" altLang="en-US" sz="1800" kern="1200" dirty="0"/>
        </a:p>
      </dsp:txBody>
      <dsp:txXfrm>
        <a:off x="1963108" y="1392047"/>
        <a:ext cx="2359489" cy="629788"/>
      </dsp:txXfrm>
    </dsp:sp>
    <dsp:sp modelId="{B96FD4EC-8BC8-0A40-8C63-A997D8FC117D}">
      <dsp:nvSpPr>
        <dsp:cNvPr id="0" name=""/>
        <dsp:cNvSpPr/>
      </dsp:nvSpPr>
      <dsp:spPr>
        <a:xfrm>
          <a:off x="2777938" y="1881882"/>
          <a:ext cx="1094744" cy="2099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BU Head</a:t>
          </a:r>
          <a:endParaRPr lang="zh-TW" altLang="en-US" sz="1300" kern="1200" dirty="0"/>
        </a:p>
      </dsp:txBody>
      <dsp:txXfrm>
        <a:off x="2777938" y="1881882"/>
        <a:ext cx="1094744" cy="209929"/>
      </dsp:txXfrm>
    </dsp:sp>
    <dsp:sp modelId="{EEBAFE15-CF14-064F-8E89-DAF7534CA19B}">
      <dsp:nvSpPr>
        <dsp:cNvPr id="0" name=""/>
        <dsp:cNvSpPr/>
      </dsp:nvSpPr>
      <dsp:spPr>
        <a:xfrm>
          <a:off x="791193" y="2385713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531813" algn="l"/>
            </a:tabLst>
          </a:pPr>
          <a:r>
            <a:rPr lang="en-US" altLang="zh-TW" sz="1800" kern="1200" dirty="0"/>
            <a:t>Vincent Tung</a:t>
          </a:r>
          <a:endParaRPr lang="zh-TW" altLang="en-US" sz="1800" kern="1200" dirty="0"/>
        </a:p>
      </dsp:txBody>
      <dsp:txXfrm>
        <a:off x="791193" y="2385713"/>
        <a:ext cx="1216382" cy="629788"/>
      </dsp:txXfrm>
    </dsp:sp>
    <dsp:sp modelId="{6E264295-04E2-1D43-953C-8F598FC6415D}">
      <dsp:nvSpPr>
        <dsp:cNvPr id="0" name=""/>
        <dsp:cNvSpPr/>
      </dsp:nvSpPr>
      <dsp:spPr>
        <a:xfrm>
          <a:off x="860952" y="2914641"/>
          <a:ext cx="1441777" cy="2109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Sales and PM head </a:t>
          </a:r>
          <a:endParaRPr lang="zh-TW" altLang="en-US" sz="1300" kern="1200" dirty="0"/>
        </a:p>
      </dsp:txBody>
      <dsp:txXfrm>
        <a:off x="860952" y="2914641"/>
        <a:ext cx="1441777" cy="210947"/>
      </dsp:txXfrm>
    </dsp:sp>
    <dsp:sp modelId="{94F97486-8A0F-AD45-9030-5E35A1507941}">
      <dsp:nvSpPr>
        <dsp:cNvPr id="0" name=""/>
        <dsp:cNvSpPr/>
      </dsp:nvSpPr>
      <dsp:spPr>
        <a:xfrm>
          <a:off x="61990" y="3379889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Tiffanie </a:t>
          </a:r>
          <a:br>
            <a:rPr lang="en-US" altLang="zh-TW" sz="1800" kern="1200" dirty="0"/>
          </a:br>
          <a:r>
            <a:rPr lang="en-US" altLang="zh-TW" sz="1800" kern="1200" dirty="0"/>
            <a:t>Lai</a:t>
          </a:r>
          <a:endParaRPr lang="zh-TW" altLang="en-US" sz="1800" kern="1200" dirty="0"/>
        </a:p>
      </dsp:txBody>
      <dsp:txXfrm>
        <a:off x="61990" y="3379889"/>
        <a:ext cx="1216382" cy="629788"/>
      </dsp:txXfrm>
    </dsp:sp>
    <dsp:sp modelId="{CDA4656D-1ACD-1642-933B-7280CBB38CC5}">
      <dsp:nvSpPr>
        <dsp:cNvPr id="0" name=""/>
        <dsp:cNvSpPr/>
      </dsp:nvSpPr>
      <dsp:spPr>
        <a:xfrm>
          <a:off x="305267" y="3869725"/>
          <a:ext cx="1094744" cy="2099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Sales</a:t>
          </a:r>
          <a:endParaRPr lang="zh-TW" altLang="en-US" sz="1300" kern="1200" dirty="0"/>
        </a:p>
      </dsp:txBody>
      <dsp:txXfrm>
        <a:off x="305267" y="3869725"/>
        <a:ext cx="1094744" cy="209929"/>
      </dsp:txXfrm>
    </dsp:sp>
    <dsp:sp modelId="{8CFF917D-A4EC-2346-B1EE-FA86E517F1AE}">
      <dsp:nvSpPr>
        <dsp:cNvPr id="0" name=""/>
        <dsp:cNvSpPr/>
      </dsp:nvSpPr>
      <dsp:spPr>
        <a:xfrm>
          <a:off x="1693912" y="3379889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Henry </a:t>
          </a:r>
          <a:br>
            <a:rPr lang="en-US" altLang="zh-TW" sz="1800" kern="1200" dirty="0"/>
          </a:br>
          <a:r>
            <a:rPr lang="en-US" altLang="zh-TW" sz="1800" kern="1200" dirty="0" err="1"/>
            <a:t>Chiou</a:t>
          </a:r>
          <a:endParaRPr lang="zh-TW" altLang="en-US" sz="1800" kern="1200" dirty="0"/>
        </a:p>
      </dsp:txBody>
      <dsp:txXfrm>
        <a:off x="1693912" y="3379889"/>
        <a:ext cx="1216382" cy="629788"/>
      </dsp:txXfrm>
    </dsp:sp>
    <dsp:sp modelId="{23BB597E-BE5F-EA4A-A71D-4E37F504706B}">
      <dsp:nvSpPr>
        <dsp:cNvPr id="0" name=""/>
        <dsp:cNvSpPr/>
      </dsp:nvSpPr>
      <dsp:spPr>
        <a:xfrm>
          <a:off x="1937189" y="3869725"/>
          <a:ext cx="1094744" cy="2099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RD PM</a:t>
          </a:r>
          <a:endParaRPr lang="zh-TW" altLang="en-US" sz="1300" kern="1200" dirty="0"/>
        </a:p>
      </dsp:txBody>
      <dsp:txXfrm>
        <a:off x="1937189" y="3869725"/>
        <a:ext cx="1094744" cy="209929"/>
      </dsp:txXfrm>
    </dsp:sp>
    <dsp:sp modelId="{69DBDBDE-2B21-C041-8AE1-933E51FF9CEA}">
      <dsp:nvSpPr>
        <dsp:cNvPr id="0" name=""/>
        <dsp:cNvSpPr/>
      </dsp:nvSpPr>
      <dsp:spPr>
        <a:xfrm>
          <a:off x="4156492" y="2385713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Rick </a:t>
          </a:r>
          <a:br>
            <a:rPr lang="en-US" altLang="zh-TW" sz="1800" kern="1200" dirty="0"/>
          </a:br>
          <a:r>
            <a:rPr lang="en-US" altLang="zh-TW" sz="1800" kern="1200" dirty="0"/>
            <a:t>Chen</a:t>
          </a:r>
          <a:endParaRPr lang="zh-TW" altLang="en-US" sz="1800" kern="1200" dirty="0"/>
        </a:p>
      </dsp:txBody>
      <dsp:txXfrm>
        <a:off x="4156492" y="2385713"/>
        <a:ext cx="1216382" cy="629788"/>
      </dsp:txXfrm>
    </dsp:sp>
    <dsp:sp modelId="{5FB07244-1FFD-8B4B-A2BE-10077D0B29F8}">
      <dsp:nvSpPr>
        <dsp:cNvPr id="0" name=""/>
        <dsp:cNvSpPr/>
      </dsp:nvSpPr>
      <dsp:spPr>
        <a:xfrm>
          <a:off x="4399769" y="2875549"/>
          <a:ext cx="1094744" cy="2099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R&amp;D head</a:t>
          </a:r>
          <a:endParaRPr lang="zh-TW" altLang="en-US" sz="1300" kern="1200" dirty="0"/>
        </a:p>
      </dsp:txBody>
      <dsp:txXfrm>
        <a:off x="4399769" y="2875549"/>
        <a:ext cx="1094744" cy="209929"/>
      </dsp:txXfrm>
    </dsp:sp>
    <dsp:sp modelId="{EC73FB2E-A22C-624E-83CE-8505529DB858}">
      <dsp:nvSpPr>
        <dsp:cNvPr id="0" name=""/>
        <dsp:cNvSpPr/>
      </dsp:nvSpPr>
      <dsp:spPr>
        <a:xfrm>
          <a:off x="3325834" y="3422741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Jacky </a:t>
          </a:r>
          <a:br>
            <a:rPr lang="en-US" altLang="zh-TW" sz="1800" kern="1200" dirty="0"/>
          </a:br>
          <a:r>
            <a:rPr lang="en-US" altLang="zh-TW" sz="1800" kern="1200" dirty="0"/>
            <a:t>Chiang</a:t>
          </a:r>
          <a:endParaRPr lang="zh-TW" altLang="en-US" sz="1800" kern="1200" dirty="0"/>
        </a:p>
      </dsp:txBody>
      <dsp:txXfrm>
        <a:off x="3325834" y="3422741"/>
        <a:ext cx="1216382" cy="629788"/>
      </dsp:txXfrm>
    </dsp:sp>
    <dsp:sp modelId="{208A5FF2-2413-E349-BF88-918CA80FD735}">
      <dsp:nvSpPr>
        <dsp:cNvPr id="0" name=""/>
        <dsp:cNvSpPr/>
      </dsp:nvSpPr>
      <dsp:spPr>
        <a:xfrm>
          <a:off x="3569111" y="3923393"/>
          <a:ext cx="1094744" cy="4195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Software RDPL</a:t>
          </a:r>
          <a:endParaRPr lang="zh-TW" altLang="en-US" sz="1300" kern="1200" dirty="0"/>
        </a:p>
      </dsp:txBody>
      <dsp:txXfrm>
        <a:off x="3569111" y="3923393"/>
        <a:ext cx="1094744" cy="419554"/>
      </dsp:txXfrm>
    </dsp:sp>
    <dsp:sp modelId="{B2A21C75-A33A-CF46-8C8D-428B3A702B21}">
      <dsp:nvSpPr>
        <dsp:cNvPr id="0" name=""/>
        <dsp:cNvSpPr/>
      </dsp:nvSpPr>
      <dsp:spPr>
        <a:xfrm>
          <a:off x="4957756" y="3422741"/>
          <a:ext cx="1216382" cy="629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8887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Sean </a:t>
          </a:r>
          <a:br>
            <a:rPr lang="en-US" altLang="zh-TW" sz="1800" kern="1200" dirty="0"/>
          </a:br>
          <a:r>
            <a:rPr lang="en-US" altLang="zh-TW" sz="1800" kern="1200" dirty="0"/>
            <a:t>Chiang</a:t>
          </a:r>
          <a:endParaRPr lang="zh-TW" altLang="en-US" sz="1800" kern="1200" dirty="0"/>
        </a:p>
      </dsp:txBody>
      <dsp:txXfrm>
        <a:off x="4957756" y="3422741"/>
        <a:ext cx="1216382" cy="629788"/>
      </dsp:txXfrm>
    </dsp:sp>
    <dsp:sp modelId="{DC5B00C0-01A2-F247-9E99-19C88566370D}">
      <dsp:nvSpPr>
        <dsp:cNvPr id="0" name=""/>
        <dsp:cNvSpPr/>
      </dsp:nvSpPr>
      <dsp:spPr>
        <a:xfrm>
          <a:off x="5171639" y="3920933"/>
          <a:ext cx="1153531" cy="424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Hardware RDPL</a:t>
          </a:r>
          <a:endParaRPr lang="zh-TW" altLang="en-US" sz="1300" kern="1200" dirty="0"/>
        </a:p>
      </dsp:txBody>
      <dsp:txXfrm>
        <a:off x="5171639" y="3920933"/>
        <a:ext cx="1153531" cy="424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F6D44-87B0-4481-987F-2052929CD5BD}">
      <dsp:nvSpPr>
        <dsp:cNvPr id="0" name=""/>
        <dsp:cNvSpPr/>
      </dsp:nvSpPr>
      <dsp:spPr>
        <a:xfrm>
          <a:off x="2330533" y="1529346"/>
          <a:ext cx="306059" cy="103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601"/>
              </a:lnTo>
              <a:lnTo>
                <a:pt x="306059" y="10366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4E82-4F49-D740-9080-B843E33FD853}">
      <dsp:nvSpPr>
        <dsp:cNvPr id="0" name=""/>
        <dsp:cNvSpPr/>
      </dsp:nvSpPr>
      <dsp:spPr>
        <a:xfrm>
          <a:off x="2172764" y="1529346"/>
          <a:ext cx="157769" cy="710025"/>
        </a:xfrm>
        <a:custGeom>
          <a:avLst/>
          <a:gdLst/>
          <a:ahLst/>
          <a:cxnLst/>
          <a:rect l="0" t="0" r="0" b="0"/>
          <a:pathLst>
            <a:path>
              <a:moveTo>
                <a:pt x="157769" y="0"/>
              </a:moveTo>
              <a:lnTo>
                <a:pt x="157769" y="710025"/>
              </a:lnTo>
              <a:lnTo>
                <a:pt x="0" y="7100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C2009-F974-5B47-8A92-648E53565CC8}">
      <dsp:nvSpPr>
        <dsp:cNvPr id="0" name=""/>
        <dsp:cNvSpPr/>
      </dsp:nvSpPr>
      <dsp:spPr>
        <a:xfrm>
          <a:off x="2330533" y="1529346"/>
          <a:ext cx="1824979" cy="1601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5835"/>
              </a:lnTo>
              <a:lnTo>
                <a:pt x="1824979" y="1445835"/>
              </a:lnTo>
              <a:lnTo>
                <a:pt x="1824979" y="16016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4584D7-5618-9840-855A-4EBEB586FB62}">
      <dsp:nvSpPr>
        <dsp:cNvPr id="0" name=""/>
        <dsp:cNvSpPr/>
      </dsp:nvSpPr>
      <dsp:spPr>
        <a:xfrm>
          <a:off x="2330533" y="1529346"/>
          <a:ext cx="94161" cy="16016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5835"/>
              </a:lnTo>
              <a:lnTo>
                <a:pt x="94161" y="1445835"/>
              </a:lnTo>
              <a:lnTo>
                <a:pt x="94161" y="16016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787F0-09CD-B541-953F-8DBE392258CA}">
      <dsp:nvSpPr>
        <dsp:cNvPr id="0" name=""/>
        <dsp:cNvSpPr/>
      </dsp:nvSpPr>
      <dsp:spPr>
        <a:xfrm>
          <a:off x="693877" y="1529346"/>
          <a:ext cx="1636656" cy="1601691"/>
        </a:xfrm>
        <a:custGeom>
          <a:avLst/>
          <a:gdLst/>
          <a:ahLst/>
          <a:cxnLst/>
          <a:rect l="0" t="0" r="0" b="0"/>
          <a:pathLst>
            <a:path>
              <a:moveTo>
                <a:pt x="1636656" y="0"/>
              </a:moveTo>
              <a:lnTo>
                <a:pt x="1636656" y="1445835"/>
              </a:lnTo>
              <a:lnTo>
                <a:pt x="0" y="1445835"/>
              </a:lnTo>
              <a:lnTo>
                <a:pt x="0" y="16016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B5104-7BBF-0A46-B922-D56544BB7E4A}">
      <dsp:nvSpPr>
        <dsp:cNvPr id="0" name=""/>
        <dsp:cNvSpPr/>
      </dsp:nvSpPr>
      <dsp:spPr>
        <a:xfrm>
          <a:off x="1685485" y="861391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Joey </a:t>
          </a:r>
          <a:br>
            <a:rPr lang="en-US" altLang="zh-TW" sz="1800" kern="1200" dirty="0"/>
          </a:br>
          <a:r>
            <a:rPr lang="en-US" altLang="zh-TW" sz="1800" kern="1200" dirty="0" err="1"/>
            <a:t>Juang</a:t>
          </a:r>
          <a:endParaRPr lang="zh-TW" altLang="en-US" sz="1800" kern="1200" dirty="0"/>
        </a:p>
      </dsp:txBody>
      <dsp:txXfrm>
        <a:off x="1685485" y="861391"/>
        <a:ext cx="1290096" cy="667954"/>
      </dsp:txXfrm>
    </dsp:sp>
    <dsp:sp modelId="{10B1C4D8-DAB2-7C4D-8B2E-1312729429D6}">
      <dsp:nvSpPr>
        <dsp:cNvPr id="0" name=""/>
        <dsp:cNvSpPr/>
      </dsp:nvSpPr>
      <dsp:spPr>
        <a:xfrm>
          <a:off x="1755182" y="1437964"/>
          <a:ext cx="1537731" cy="3480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Head of Vietnam site</a:t>
          </a:r>
          <a:endParaRPr lang="zh-TW" altLang="en-US" sz="1300" kern="1200" dirty="0"/>
        </a:p>
      </dsp:txBody>
      <dsp:txXfrm>
        <a:off x="1755182" y="1437964"/>
        <a:ext cx="1537731" cy="348035"/>
      </dsp:txXfrm>
    </dsp:sp>
    <dsp:sp modelId="{A9CBEB04-267A-AA49-A9FE-5A9421C9B8E1}">
      <dsp:nvSpPr>
        <dsp:cNvPr id="0" name=""/>
        <dsp:cNvSpPr/>
      </dsp:nvSpPr>
      <dsp:spPr>
        <a:xfrm>
          <a:off x="48829" y="3131038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Bi</a:t>
          </a:r>
          <a:endParaRPr lang="zh-TW" altLang="en-US" sz="1800" kern="1200" dirty="0"/>
        </a:p>
      </dsp:txBody>
      <dsp:txXfrm>
        <a:off x="48829" y="3131038"/>
        <a:ext cx="1290096" cy="667954"/>
      </dsp:txXfrm>
    </dsp:sp>
    <dsp:sp modelId="{A3FB87CA-9C3D-7A44-9B9F-3305D97D128C}">
      <dsp:nvSpPr>
        <dsp:cNvPr id="0" name=""/>
        <dsp:cNvSpPr/>
      </dsp:nvSpPr>
      <dsp:spPr>
        <a:xfrm>
          <a:off x="306848" y="3650558"/>
          <a:ext cx="1161086" cy="2226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NPI PM</a:t>
          </a:r>
          <a:endParaRPr lang="zh-TW" altLang="en-US" sz="1300" kern="1200" dirty="0"/>
        </a:p>
      </dsp:txBody>
      <dsp:txXfrm>
        <a:off x="306848" y="3650558"/>
        <a:ext cx="1161086" cy="222651"/>
      </dsp:txXfrm>
    </dsp:sp>
    <dsp:sp modelId="{2361A157-7B6F-5646-965B-B33E6B355029}">
      <dsp:nvSpPr>
        <dsp:cNvPr id="0" name=""/>
        <dsp:cNvSpPr/>
      </dsp:nvSpPr>
      <dsp:spPr>
        <a:xfrm>
          <a:off x="1779647" y="3131038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Nelly</a:t>
          </a:r>
          <a:endParaRPr lang="zh-TW" altLang="en-US" sz="1800" kern="1200" dirty="0"/>
        </a:p>
      </dsp:txBody>
      <dsp:txXfrm>
        <a:off x="1779647" y="3131038"/>
        <a:ext cx="1290096" cy="667954"/>
      </dsp:txXfrm>
    </dsp:sp>
    <dsp:sp modelId="{AC118A4A-5081-A94F-BD6A-E98EA6DB4E6A}">
      <dsp:nvSpPr>
        <dsp:cNvPr id="0" name=""/>
        <dsp:cNvSpPr/>
      </dsp:nvSpPr>
      <dsp:spPr>
        <a:xfrm>
          <a:off x="2037666" y="3650558"/>
          <a:ext cx="1161086" cy="2226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MP PM</a:t>
          </a:r>
          <a:endParaRPr lang="zh-TW" altLang="en-US" sz="1300" kern="1200" dirty="0"/>
        </a:p>
      </dsp:txBody>
      <dsp:txXfrm>
        <a:off x="2037666" y="3650558"/>
        <a:ext cx="1161086" cy="222651"/>
      </dsp:txXfrm>
    </dsp:sp>
    <dsp:sp modelId="{818ACA30-FC8C-0343-A88F-C8556A7979F2}">
      <dsp:nvSpPr>
        <dsp:cNvPr id="0" name=""/>
        <dsp:cNvSpPr/>
      </dsp:nvSpPr>
      <dsp:spPr>
        <a:xfrm>
          <a:off x="3510464" y="3131038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Lam Chu</a:t>
          </a:r>
          <a:endParaRPr lang="zh-TW" altLang="en-US" sz="1800" kern="1200" dirty="0"/>
        </a:p>
      </dsp:txBody>
      <dsp:txXfrm>
        <a:off x="3510464" y="3131038"/>
        <a:ext cx="1290096" cy="667954"/>
      </dsp:txXfrm>
    </dsp:sp>
    <dsp:sp modelId="{C48032B6-8017-6D40-B298-FA8B47307DB4}">
      <dsp:nvSpPr>
        <dsp:cNvPr id="0" name=""/>
        <dsp:cNvSpPr/>
      </dsp:nvSpPr>
      <dsp:spPr>
        <a:xfrm>
          <a:off x="3768484" y="3650558"/>
          <a:ext cx="1161086" cy="2226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PM</a:t>
          </a:r>
          <a:endParaRPr lang="zh-TW" altLang="en-US" sz="1300" kern="1200" dirty="0"/>
        </a:p>
      </dsp:txBody>
      <dsp:txXfrm>
        <a:off x="3768484" y="3650558"/>
        <a:ext cx="1161086" cy="222651"/>
      </dsp:txXfrm>
    </dsp:sp>
    <dsp:sp modelId="{88B99F81-C6F8-074F-8147-1F9E327F3BDC}">
      <dsp:nvSpPr>
        <dsp:cNvPr id="0" name=""/>
        <dsp:cNvSpPr/>
      </dsp:nvSpPr>
      <dsp:spPr>
        <a:xfrm>
          <a:off x="882668" y="1905394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David Yin</a:t>
          </a:r>
          <a:endParaRPr lang="zh-TW" altLang="en-US" sz="1800" kern="1200" dirty="0"/>
        </a:p>
      </dsp:txBody>
      <dsp:txXfrm>
        <a:off x="882668" y="1905394"/>
        <a:ext cx="1290096" cy="667954"/>
      </dsp:txXfrm>
    </dsp:sp>
    <dsp:sp modelId="{BD04E577-3AFE-AD47-9D86-598DA6F86184}">
      <dsp:nvSpPr>
        <dsp:cNvPr id="0" name=""/>
        <dsp:cNvSpPr/>
      </dsp:nvSpPr>
      <dsp:spPr>
        <a:xfrm>
          <a:off x="993008" y="2441845"/>
          <a:ext cx="1224226" cy="421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OTT production head</a:t>
          </a:r>
          <a:endParaRPr lang="zh-TW" altLang="en-US" sz="1300" kern="1200" dirty="0"/>
        </a:p>
      </dsp:txBody>
      <dsp:txXfrm>
        <a:off x="993008" y="2441845"/>
        <a:ext cx="1224226" cy="421025"/>
      </dsp:txXfrm>
    </dsp:sp>
    <dsp:sp modelId="{BE60A9F8-9E07-404B-AF53-313CF92D974D}">
      <dsp:nvSpPr>
        <dsp:cNvPr id="0" name=""/>
        <dsp:cNvSpPr/>
      </dsp:nvSpPr>
      <dsp:spPr>
        <a:xfrm>
          <a:off x="2636593" y="2231970"/>
          <a:ext cx="1290096" cy="667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425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Ben Trinh</a:t>
          </a:r>
          <a:endParaRPr lang="zh-TW" altLang="en-US" sz="1800" kern="1200" dirty="0"/>
        </a:p>
      </dsp:txBody>
      <dsp:txXfrm>
        <a:off x="2636593" y="2231970"/>
        <a:ext cx="1290096" cy="667954"/>
      </dsp:txXfrm>
    </dsp:sp>
    <dsp:sp modelId="{73914488-EBF8-43B4-937B-2899B09F0504}">
      <dsp:nvSpPr>
        <dsp:cNvPr id="0" name=""/>
        <dsp:cNvSpPr/>
      </dsp:nvSpPr>
      <dsp:spPr>
        <a:xfrm>
          <a:off x="2860742" y="2726088"/>
          <a:ext cx="1161086" cy="2226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PM lead</a:t>
          </a:r>
          <a:endParaRPr lang="zh-TW" altLang="en-US" sz="1400" kern="1200" dirty="0"/>
        </a:p>
      </dsp:txBody>
      <dsp:txXfrm>
        <a:off x="2860742" y="2726088"/>
        <a:ext cx="1161086" cy="2226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E11ED-1E6D-4BE8-8A6A-07EBCE15A149}">
      <dsp:nvSpPr>
        <dsp:cNvPr id="0" name=""/>
        <dsp:cNvSpPr/>
      </dsp:nvSpPr>
      <dsp:spPr>
        <a:xfrm>
          <a:off x="5771242" y="1247039"/>
          <a:ext cx="192274" cy="628149"/>
        </a:xfrm>
        <a:custGeom>
          <a:avLst/>
          <a:gdLst/>
          <a:ahLst/>
          <a:cxnLst/>
          <a:rect l="0" t="0" r="0" b="0"/>
          <a:pathLst>
            <a:path>
              <a:moveTo>
                <a:pt x="192274" y="0"/>
              </a:moveTo>
              <a:lnTo>
                <a:pt x="192274" y="628149"/>
              </a:lnTo>
              <a:lnTo>
                <a:pt x="0" y="6281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12F10-4053-4450-8FB5-AD54B9C7082F}">
      <dsp:nvSpPr>
        <dsp:cNvPr id="0" name=""/>
        <dsp:cNvSpPr/>
      </dsp:nvSpPr>
      <dsp:spPr>
        <a:xfrm>
          <a:off x="5963516" y="1247039"/>
          <a:ext cx="5285745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5285745" y="1120307"/>
              </a:lnTo>
              <a:lnTo>
                <a:pt x="5285745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C9907-F15D-44F8-B378-F7F4291B9643}">
      <dsp:nvSpPr>
        <dsp:cNvPr id="0" name=""/>
        <dsp:cNvSpPr/>
      </dsp:nvSpPr>
      <dsp:spPr>
        <a:xfrm>
          <a:off x="5963516" y="1247039"/>
          <a:ext cx="3775532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3775532" y="1120307"/>
              </a:lnTo>
              <a:lnTo>
                <a:pt x="3775532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4C0F-3DC2-43A0-B955-A4675A78E0AF}">
      <dsp:nvSpPr>
        <dsp:cNvPr id="0" name=""/>
        <dsp:cNvSpPr/>
      </dsp:nvSpPr>
      <dsp:spPr>
        <a:xfrm>
          <a:off x="5963516" y="1247039"/>
          <a:ext cx="2265319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2265319" y="1120307"/>
              </a:lnTo>
              <a:lnTo>
                <a:pt x="2265319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AAA1D-6964-45C9-857A-6F2D89669E5F}">
      <dsp:nvSpPr>
        <dsp:cNvPr id="0" name=""/>
        <dsp:cNvSpPr/>
      </dsp:nvSpPr>
      <dsp:spPr>
        <a:xfrm>
          <a:off x="5963516" y="1247039"/>
          <a:ext cx="755106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755106" y="1120307"/>
              </a:lnTo>
              <a:lnTo>
                <a:pt x="755106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5F62E-FDFA-45F1-9A38-7368B2322C9F}">
      <dsp:nvSpPr>
        <dsp:cNvPr id="0" name=""/>
        <dsp:cNvSpPr/>
      </dsp:nvSpPr>
      <dsp:spPr>
        <a:xfrm>
          <a:off x="5208410" y="1247039"/>
          <a:ext cx="755106" cy="1256298"/>
        </a:xfrm>
        <a:custGeom>
          <a:avLst/>
          <a:gdLst/>
          <a:ahLst/>
          <a:cxnLst/>
          <a:rect l="0" t="0" r="0" b="0"/>
          <a:pathLst>
            <a:path>
              <a:moveTo>
                <a:pt x="755106" y="0"/>
              </a:moveTo>
              <a:lnTo>
                <a:pt x="755106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5E787-8A26-4EA2-871B-0A6626C8E225}">
      <dsp:nvSpPr>
        <dsp:cNvPr id="0" name=""/>
        <dsp:cNvSpPr/>
      </dsp:nvSpPr>
      <dsp:spPr>
        <a:xfrm>
          <a:off x="3698197" y="1247039"/>
          <a:ext cx="2265319" cy="1256298"/>
        </a:xfrm>
        <a:custGeom>
          <a:avLst/>
          <a:gdLst/>
          <a:ahLst/>
          <a:cxnLst/>
          <a:rect l="0" t="0" r="0" b="0"/>
          <a:pathLst>
            <a:path>
              <a:moveTo>
                <a:pt x="2265319" y="0"/>
              </a:moveTo>
              <a:lnTo>
                <a:pt x="2265319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C96EC-D506-45B3-A164-45ECDD7CA196}">
      <dsp:nvSpPr>
        <dsp:cNvPr id="0" name=""/>
        <dsp:cNvSpPr/>
      </dsp:nvSpPr>
      <dsp:spPr>
        <a:xfrm>
          <a:off x="2187984" y="1247039"/>
          <a:ext cx="3775532" cy="1256298"/>
        </a:xfrm>
        <a:custGeom>
          <a:avLst/>
          <a:gdLst/>
          <a:ahLst/>
          <a:cxnLst/>
          <a:rect l="0" t="0" r="0" b="0"/>
          <a:pathLst>
            <a:path>
              <a:moveTo>
                <a:pt x="3775532" y="0"/>
              </a:moveTo>
              <a:lnTo>
                <a:pt x="3775532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D0848-BCAF-4F01-AC8E-AA8F5544658D}">
      <dsp:nvSpPr>
        <dsp:cNvPr id="0" name=""/>
        <dsp:cNvSpPr/>
      </dsp:nvSpPr>
      <dsp:spPr>
        <a:xfrm>
          <a:off x="677771" y="1247039"/>
          <a:ext cx="5285745" cy="1256298"/>
        </a:xfrm>
        <a:custGeom>
          <a:avLst/>
          <a:gdLst/>
          <a:ahLst/>
          <a:cxnLst/>
          <a:rect l="0" t="0" r="0" b="0"/>
          <a:pathLst>
            <a:path>
              <a:moveTo>
                <a:pt x="5285745" y="0"/>
              </a:moveTo>
              <a:lnTo>
                <a:pt x="5285745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8B6EB-9343-413B-A950-7555C0CB54C0}">
      <dsp:nvSpPr>
        <dsp:cNvPr id="0" name=""/>
        <dsp:cNvSpPr/>
      </dsp:nvSpPr>
      <dsp:spPr>
        <a:xfrm>
          <a:off x="5400684" y="664220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Jacky Chiang</a:t>
          </a:r>
          <a:endParaRPr lang="zh-TW" altLang="en-US" sz="1700" kern="1200" dirty="0"/>
        </a:p>
      </dsp:txBody>
      <dsp:txXfrm>
        <a:off x="5400684" y="664220"/>
        <a:ext cx="1125664" cy="582819"/>
      </dsp:txXfrm>
    </dsp:sp>
    <dsp:sp modelId="{890682BD-5784-4D8A-8767-E683B7BC15AA}">
      <dsp:nvSpPr>
        <dsp:cNvPr id="0" name=""/>
        <dsp:cNvSpPr/>
      </dsp:nvSpPr>
      <dsp:spPr>
        <a:xfrm>
          <a:off x="5625817" y="1117524"/>
          <a:ext cx="1013097" cy="1942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/>
            <a:t>SW Manager</a:t>
          </a:r>
          <a:endParaRPr lang="zh-TW" altLang="en-US" sz="1200" kern="1200" dirty="0"/>
        </a:p>
      </dsp:txBody>
      <dsp:txXfrm>
        <a:off x="5625817" y="1117524"/>
        <a:ext cx="1013097" cy="194273"/>
      </dsp:txXfrm>
    </dsp:sp>
    <dsp:sp modelId="{5B21F33E-6908-40DA-A44C-7551B86EB1E6}">
      <dsp:nvSpPr>
        <dsp:cNvPr id="0" name=""/>
        <dsp:cNvSpPr/>
      </dsp:nvSpPr>
      <dsp:spPr>
        <a:xfrm>
          <a:off x="114939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River Wong</a:t>
          </a:r>
          <a:endParaRPr lang="zh-TW" altLang="en-US" sz="1700" kern="1200" dirty="0"/>
        </a:p>
      </dsp:txBody>
      <dsp:txXfrm>
        <a:off x="114939" y="2503338"/>
        <a:ext cx="1125664" cy="582819"/>
      </dsp:txXfrm>
    </dsp:sp>
    <dsp:sp modelId="{E74DA0E3-E760-401E-A2B6-A7968BBD4409}">
      <dsp:nvSpPr>
        <dsp:cNvPr id="0" name=""/>
        <dsp:cNvSpPr/>
      </dsp:nvSpPr>
      <dsp:spPr>
        <a:xfrm>
          <a:off x="340072" y="2887399"/>
          <a:ext cx="1013097" cy="3327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 Audio HAL/drivers, system integration</a:t>
          </a:r>
          <a:endParaRPr lang="zh-TW" altLang="en-US" sz="800" kern="1200" dirty="0"/>
        </a:p>
      </dsp:txBody>
      <dsp:txXfrm>
        <a:off x="340072" y="2887399"/>
        <a:ext cx="1013097" cy="332758"/>
      </dsp:txXfrm>
    </dsp:sp>
    <dsp:sp modelId="{C6942BDE-9D78-48FF-912D-61BB35676841}">
      <dsp:nvSpPr>
        <dsp:cNvPr id="0" name=""/>
        <dsp:cNvSpPr/>
      </dsp:nvSpPr>
      <dsp:spPr>
        <a:xfrm>
          <a:off x="1625152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Jim Chen</a:t>
          </a:r>
          <a:endParaRPr lang="zh-TW" altLang="en-US" sz="1700" kern="1200" dirty="0"/>
        </a:p>
      </dsp:txBody>
      <dsp:txXfrm>
        <a:off x="1625152" y="2503338"/>
        <a:ext cx="1125664" cy="582819"/>
      </dsp:txXfrm>
    </dsp:sp>
    <dsp:sp modelId="{6181423F-D597-4166-91AC-9D7DF0228C10}">
      <dsp:nvSpPr>
        <dsp:cNvPr id="0" name=""/>
        <dsp:cNvSpPr/>
      </dsp:nvSpPr>
      <dsp:spPr>
        <a:xfrm>
          <a:off x="1850285" y="2897748"/>
          <a:ext cx="1013097" cy="312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 BT, system integration</a:t>
          </a:r>
          <a:endParaRPr lang="zh-TW" altLang="en-US" sz="800" kern="1200" dirty="0"/>
        </a:p>
      </dsp:txBody>
      <dsp:txXfrm>
        <a:off x="1850285" y="2897748"/>
        <a:ext cx="1013097" cy="312060"/>
      </dsp:txXfrm>
    </dsp:sp>
    <dsp:sp modelId="{A5093036-F7FD-4D52-86D7-CDC734FADA0C}">
      <dsp:nvSpPr>
        <dsp:cNvPr id="0" name=""/>
        <dsp:cNvSpPr/>
      </dsp:nvSpPr>
      <dsp:spPr>
        <a:xfrm>
          <a:off x="3135365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Jason Ling</a:t>
          </a:r>
          <a:endParaRPr lang="zh-TW" altLang="en-US" sz="1700" kern="1200" dirty="0"/>
        </a:p>
      </dsp:txBody>
      <dsp:txXfrm>
        <a:off x="3135365" y="2503338"/>
        <a:ext cx="1125664" cy="582819"/>
      </dsp:txXfrm>
    </dsp:sp>
    <dsp:sp modelId="{6AF199EB-E8B7-49F1-974E-1AB9B7525ED2}">
      <dsp:nvSpPr>
        <dsp:cNvPr id="0" name=""/>
        <dsp:cNvSpPr/>
      </dsp:nvSpPr>
      <dsp:spPr>
        <a:xfrm>
          <a:off x="3360498" y="2914682"/>
          <a:ext cx="1013097" cy="2781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/>
            <a:t>Android BSP-</a:t>
          </a:r>
          <a:r>
            <a:rPr lang="en-US" altLang="zh-TW" sz="1000" kern="1200" dirty="0" err="1"/>
            <a:t>xTS</a:t>
          </a:r>
          <a:endParaRPr lang="zh-TW" altLang="en-US" sz="1000" kern="1200" dirty="0"/>
        </a:p>
      </dsp:txBody>
      <dsp:txXfrm>
        <a:off x="3360498" y="2914682"/>
        <a:ext cx="1013097" cy="278193"/>
      </dsp:txXfrm>
    </dsp:sp>
    <dsp:sp modelId="{6088DDC9-D588-4E36-9A7C-D5C21A4BB47A}">
      <dsp:nvSpPr>
        <dsp:cNvPr id="0" name=""/>
        <dsp:cNvSpPr/>
      </dsp:nvSpPr>
      <dsp:spPr>
        <a:xfrm>
          <a:off x="4645578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Jerry Lin</a:t>
          </a:r>
          <a:endParaRPr lang="zh-TW" altLang="en-US" sz="1700" kern="1200" dirty="0"/>
        </a:p>
      </dsp:txBody>
      <dsp:txXfrm>
        <a:off x="4645578" y="2503338"/>
        <a:ext cx="1125664" cy="582819"/>
      </dsp:txXfrm>
    </dsp:sp>
    <dsp:sp modelId="{59779439-EE16-4F03-A8D6-96C08D656E4F}">
      <dsp:nvSpPr>
        <dsp:cNvPr id="0" name=""/>
        <dsp:cNvSpPr/>
      </dsp:nvSpPr>
      <dsp:spPr>
        <a:xfrm>
          <a:off x="4870711" y="2897748"/>
          <a:ext cx="1013097" cy="312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BSP-OTA, Manufacturing Test</a:t>
          </a:r>
          <a:endParaRPr lang="zh-TW" altLang="en-US" sz="800" kern="1200" dirty="0"/>
        </a:p>
      </dsp:txBody>
      <dsp:txXfrm>
        <a:off x="4870711" y="2897748"/>
        <a:ext cx="1013097" cy="312060"/>
      </dsp:txXfrm>
    </dsp:sp>
    <dsp:sp modelId="{0D88ECA5-0AEB-4E11-8028-94ADDED79A76}">
      <dsp:nvSpPr>
        <dsp:cNvPr id="0" name=""/>
        <dsp:cNvSpPr/>
      </dsp:nvSpPr>
      <dsp:spPr>
        <a:xfrm>
          <a:off x="6155791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err="1"/>
            <a:t>Bcan</a:t>
          </a:r>
          <a:r>
            <a:rPr lang="en-US" altLang="zh-TW" sz="1700" kern="1200" dirty="0"/>
            <a:t> </a:t>
          </a:r>
          <a:r>
            <a:rPr lang="en-US" altLang="zh-TW" sz="1700" kern="1200" dirty="0" err="1"/>
            <a:t>Yeh</a:t>
          </a:r>
          <a:endParaRPr lang="zh-TW" altLang="en-US" sz="1700" kern="1200" dirty="0"/>
        </a:p>
      </dsp:txBody>
      <dsp:txXfrm>
        <a:off x="6155791" y="2503338"/>
        <a:ext cx="1125664" cy="582819"/>
      </dsp:txXfrm>
    </dsp:sp>
    <dsp:sp modelId="{088CF902-2F40-4666-A5EF-39A243A8518A}">
      <dsp:nvSpPr>
        <dsp:cNvPr id="0" name=""/>
        <dsp:cNvSpPr/>
      </dsp:nvSpPr>
      <dsp:spPr>
        <a:xfrm>
          <a:off x="6380923" y="2889281"/>
          <a:ext cx="1013097" cy="3289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BSP-Diagnostic, System Integration</a:t>
          </a:r>
          <a:endParaRPr lang="zh-TW" altLang="en-US" sz="800" kern="1200" dirty="0"/>
        </a:p>
      </dsp:txBody>
      <dsp:txXfrm>
        <a:off x="6380923" y="2889281"/>
        <a:ext cx="1013097" cy="328993"/>
      </dsp:txXfrm>
    </dsp:sp>
    <dsp:sp modelId="{52CEB42D-D718-4590-B632-7D4B9D36719F}">
      <dsp:nvSpPr>
        <dsp:cNvPr id="0" name=""/>
        <dsp:cNvSpPr/>
      </dsp:nvSpPr>
      <dsp:spPr>
        <a:xfrm>
          <a:off x="7666004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Sam Yang</a:t>
          </a:r>
          <a:endParaRPr lang="zh-TW" altLang="en-US" sz="1700" kern="1200" dirty="0"/>
        </a:p>
      </dsp:txBody>
      <dsp:txXfrm>
        <a:off x="7666004" y="2503338"/>
        <a:ext cx="1125664" cy="582819"/>
      </dsp:txXfrm>
    </dsp:sp>
    <dsp:sp modelId="{1E7C588A-14E4-4B49-B8D6-E20E884B50D9}">
      <dsp:nvSpPr>
        <dsp:cNvPr id="0" name=""/>
        <dsp:cNvSpPr/>
      </dsp:nvSpPr>
      <dsp:spPr>
        <a:xfrm>
          <a:off x="7891136" y="2863881"/>
          <a:ext cx="1013097" cy="3797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BSP-IO interface drivers, System Integration</a:t>
          </a:r>
          <a:endParaRPr lang="zh-TW" altLang="en-US" sz="800" kern="1200" dirty="0"/>
        </a:p>
      </dsp:txBody>
      <dsp:txXfrm>
        <a:off x="7891136" y="2863881"/>
        <a:ext cx="1013097" cy="379794"/>
      </dsp:txXfrm>
    </dsp:sp>
    <dsp:sp modelId="{CE156E9E-CF07-4D9A-93DC-596AADB6B3DF}">
      <dsp:nvSpPr>
        <dsp:cNvPr id="0" name=""/>
        <dsp:cNvSpPr/>
      </dsp:nvSpPr>
      <dsp:spPr>
        <a:xfrm>
          <a:off x="9176217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Peter Chen</a:t>
          </a:r>
          <a:endParaRPr lang="zh-TW" altLang="en-US" sz="1700" kern="1200" dirty="0"/>
        </a:p>
      </dsp:txBody>
      <dsp:txXfrm>
        <a:off x="9176217" y="2503338"/>
        <a:ext cx="1125664" cy="582819"/>
      </dsp:txXfrm>
    </dsp:sp>
    <dsp:sp modelId="{7D5C98E2-635F-4255-AFAE-4EA096209F5E}">
      <dsp:nvSpPr>
        <dsp:cNvPr id="0" name=""/>
        <dsp:cNvSpPr/>
      </dsp:nvSpPr>
      <dsp:spPr>
        <a:xfrm>
          <a:off x="9401349" y="2885989"/>
          <a:ext cx="1013097" cy="3355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BSP-power management</a:t>
          </a:r>
          <a:endParaRPr lang="zh-TW" altLang="en-US" sz="800" kern="1200" dirty="0"/>
        </a:p>
      </dsp:txBody>
      <dsp:txXfrm>
        <a:off x="9401349" y="2885989"/>
        <a:ext cx="1013097" cy="335577"/>
      </dsp:txXfrm>
    </dsp:sp>
    <dsp:sp modelId="{946B4B35-F2F7-4EE9-92AF-EAED8F4E6886}">
      <dsp:nvSpPr>
        <dsp:cNvPr id="0" name=""/>
        <dsp:cNvSpPr/>
      </dsp:nvSpPr>
      <dsp:spPr>
        <a:xfrm>
          <a:off x="10686429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Brent Choi</a:t>
          </a:r>
          <a:endParaRPr lang="zh-TW" altLang="en-US" sz="1700" kern="1200" dirty="0"/>
        </a:p>
      </dsp:txBody>
      <dsp:txXfrm>
        <a:off x="10686429" y="2503338"/>
        <a:ext cx="1125664" cy="582819"/>
      </dsp:txXfrm>
    </dsp:sp>
    <dsp:sp modelId="{F5F5B03A-A601-4AF5-8B98-BE6CCE499068}">
      <dsp:nvSpPr>
        <dsp:cNvPr id="0" name=""/>
        <dsp:cNvSpPr/>
      </dsp:nvSpPr>
      <dsp:spPr>
        <a:xfrm>
          <a:off x="10911562" y="2902922"/>
          <a:ext cx="1013097" cy="3017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50" kern="1200" dirty="0"/>
            <a:t>Android BSP-FAE</a:t>
          </a:r>
          <a:endParaRPr lang="zh-TW" altLang="en-US" sz="1050" kern="1200" dirty="0"/>
        </a:p>
      </dsp:txBody>
      <dsp:txXfrm>
        <a:off x="10911562" y="2902922"/>
        <a:ext cx="1013097" cy="301711"/>
      </dsp:txXfrm>
    </dsp:sp>
    <dsp:sp modelId="{11154B99-1A86-48DE-9409-8D688CC1A333}">
      <dsp:nvSpPr>
        <dsp:cNvPr id="0" name=""/>
        <dsp:cNvSpPr/>
      </dsp:nvSpPr>
      <dsp:spPr>
        <a:xfrm>
          <a:off x="4645578" y="1583779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err="1"/>
            <a:t>Kerwin</a:t>
          </a:r>
          <a:r>
            <a:rPr lang="en-US" altLang="zh-TW" sz="1700" kern="1200" dirty="0"/>
            <a:t> Chen</a:t>
          </a:r>
          <a:endParaRPr lang="zh-TW" altLang="en-US" sz="1700" kern="1200" dirty="0"/>
        </a:p>
      </dsp:txBody>
      <dsp:txXfrm>
        <a:off x="4645578" y="1583779"/>
        <a:ext cx="1125664" cy="582819"/>
      </dsp:txXfrm>
    </dsp:sp>
    <dsp:sp modelId="{599BF926-852A-4D51-8669-9D34FA2C9E13}">
      <dsp:nvSpPr>
        <dsp:cNvPr id="0" name=""/>
        <dsp:cNvSpPr/>
      </dsp:nvSpPr>
      <dsp:spPr>
        <a:xfrm>
          <a:off x="4870711" y="2037083"/>
          <a:ext cx="1013097" cy="1942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/>
            <a:t>SW Lead</a:t>
          </a:r>
          <a:endParaRPr lang="zh-TW" altLang="en-US" sz="1200" kern="1200" dirty="0"/>
        </a:p>
      </dsp:txBody>
      <dsp:txXfrm>
        <a:off x="4870711" y="2037083"/>
        <a:ext cx="1013097" cy="1942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D4849-573C-41B9-AD9D-83C0F80DC242}">
      <dsp:nvSpPr>
        <dsp:cNvPr id="0" name=""/>
        <dsp:cNvSpPr/>
      </dsp:nvSpPr>
      <dsp:spPr>
        <a:xfrm>
          <a:off x="3392490" y="1389686"/>
          <a:ext cx="2662122" cy="39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912"/>
              </a:lnTo>
              <a:lnTo>
                <a:pt x="2662122" y="235912"/>
              </a:lnTo>
              <a:lnTo>
                <a:pt x="2662122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04C71-1857-43AC-AE01-9DF2A02193F9}">
      <dsp:nvSpPr>
        <dsp:cNvPr id="0" name=""/>
        <dsp:cNvSpPr/>
      </dsp:nvSpPr>
      <dsp:spPr>
        <a:xfrm>
          <a:off x="3392490" y="1389686"/>
          <a:ext cx="887374" cy="39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912"/>
              </a:lnTo>
              <a:lnTo>
                <a:pt x="887374" y="235912"/>
              </a:lnTo>
              <a:lnTo>
                <a:pt x="887374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7A1F0-A3C3-408B-AE4B-AC473BB98E77}">
      <dsp:nvSpPr>
        <dsp:cNvPr id="0" name=""/>
        <dsp:cNvSpPr/>
      </dsp:nvSpPr>
      <dsp:spPr>
        <a:xfrm>
          <a:off x="2505116" y="1389686"/>
          <a:ext cx="887374" cy="395724"/>
        </a:xfrm>
        <a:custGeom>
          <a:avLst/>
          <a:gdLst/>
          <a:ahLst/>
          <a:cxnLst/>
          <a:rect l="0" t="0" r="0" b="0"/>
          <a:pathLst>
            <a:path>
              <a:moveTo>
                <a:pt x="887374" y="0"/>
              </a:moveTo>
              <a:lnTo>
                <a:pt x="887374" y="235912"/>
              </a:lnTo>
              <a:lnTo>
                <a:pt x="0" y="235912"/>
              </a:lnTo>
              <a:lnTo>
                <a:pt x="0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B0679-5F39-4D7D-A669-22A639FC0F3B}">
      <dsp:nvSpPr>
        <dsp:cNvPr id="0" name=""/>
        <dsp:cNvSpPr/>
      </dsp:nvSpPr>
      <dsp:spPr>
        <a:xfrm>
          <a:off x="730368" y="1389686"/>
          <a:ext cx="2662122" cy="395724"/>
        </a:xfrm>
        <a:custGeom>
          <a:avLst/>
          <a:gdLst/>
          <a:ahLst/>
          <a:cxnLst/>
          <a:rect l="0" t="0" r="0" b="0"/>
          <a:pathLst>
            <a:path>
              <a:moveTo>
                <a:pt x="2662122" y="0"/>
              </a:moveTo>
              <a:lnTo>
                <a:pt x="2662122" y="235912"/>
              </a:lnTo>
              <a:lnTo>
                <a:pt x="0" y="235912"/>
              </a:lnTo>
              <a:lnTo>
                <a:pt x="0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AD5D9-9E81-491E-8A05-DBF2A82C3207}">
      <dsp:nvSpPr>
        <dsp:cNvPr id="0" name=""/>
        <dsp:cNvSpPr/>
      </dsp:nvSpPr>
      <dsp:spPr>
        <a:xfrm>
          <a:off x="2731070" y="704778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Wilson Kao</a:t>
          </a:r>
          <a:endParaRPr lang="zh-TW" altLang="en-US" sz="2200" kern="1200" dirty="0"/>
        </a:p>
      </dsp:txBody>
      <dsp:txXfrm>
        <a:off x="2731070" y="704778"/>
        <a:ext cx="1322840" cy="684908"/>
      </dsp:txXfrm>
    </dsp:sp>
    <dsp:sp modelId="{935B5CAD-2C76-4300-A3FC-4A30DA564002}">
      <dsp:nvSpPr>
        <dsp:cNvPr id="0" name=""/>
        <dsp:cNvSpPr/>
      </dsp:nvSpPr>
      <dsp:spPr>
        <a:xfrm>
          <a:off x="2995638" y="1237484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SQA leader</a:t>
          </a:r>
          <a:endParaRPr lang="zh-TW" altLang="en-US" sz="1400" kern="1200" dirty="0"/>
        </a:p>
      </dsp:txBody>
      <dsp:txXfrm>
        <a:off x="2995638" y="1237484"/>
        <a:ext cx="1190556" cy="228302"/>
      </dsp:txXfrm>
    </dsp:sp>
    <dsp:sp modelId="{39BE8A15-0919-4DD6-BA1C-B22229E4014E}">
      <dsp:nvSpPr>
        <dsp:cNvPr id="0" name=""/>
        <dsp:cNvSpPr/>
      </dsp:nvSpPr>
      <dsp:spPr>
        <a:xfrm>
          <a:off x="68948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James </a:t>
          </a:r>
          <a:r>
            <a:rPr lang="en-US" altLang="zh-TW" sz="2200" kern="1200" dirty="0" err="1" smtClean="0"/>
            <a:t>Kuo</a:t>
          </a:r>
          <a:endParaRPr lang="zh-TW" altLang="en-US" sz="2200" kern="1200" dirty="0"/>
        </a:p>
      </dsp:txBody>
      <dsp:txXfrm>
        <a:off x="68948" y="1785411"/>
        <a:ext cx="1322840" cy="684908"/>
      </dsp:txXfrm>
    </dsp:sp>
    <dsp:sp modelId="{959AC464-1047-4632-949A-5879EA91DD6C}">
      <dsp:nvSpPr>
        <dsp:cNvPr id="0" name=""/>
        <dsp:cNvSpPr/>
      </dsp:nvSpPr>
      <dsp:spPr>
        <a:xfrm>
          <a:off x="333516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Dolby Cert., SIT</a:t>
          </a:r>
          <a:endParaRPr lang="zh-TW" altLang="en-US" sz="1400" kern="1200" dirty="0"/>
        </a:p>
      </dsp:txBody>
      <dsp:txXfrm>
        <a:off x="333516" y="2318117"/>
        <a:ext cx="1190556" cy="228302"/>
      </dsp:txXfrm>
    </dsp:sp>
    <dsp:sp modelId="{B949A187-ECFB-4240-86CD-13A0078A72B5}">
      <dsp:nvSpPr>
        <dsp:cNvPr id="0" name=""/>
        <dsp:cNvSpPr/>
      </dsp:nvSpPr>
      <dsp:spPr>
        <a:xfrm>
          <a:off x="1843696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Bryan Yang</a:t>
          </a:r>
          <a:endParaRPr lang="zh-TW" altLang="en-US" sz="2200" kern="1200" dirty="0"/>
        </a:p>
      </dsp:txBody>
      <dsp:txXfrm>
        <a:off x="1843696" y="1785411"/>
        <a:ext cx="1322840" cy="684908"/>
      </dsp:txXfrm>
    </dsp:sp>
    <dsp:sp modelId="{D2C086CA-3A83-473A-9A47-ECD39D46470F}">
      <dsp:nvSpPr>
        <dsp:cNvPr id="0" name=""/>
        <dsp:cNvSpPr/>
      </dsp:nvSpPr>
      <dsp:spPr>
        <a:xfrm>
          <a:off x="2108264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 smtClean="0"/>
            <a:t>ATV CTS cert., SIT</a:t>
          </a:r>
          <a:endParaRPr lang="zh-TW" altLang="en-US" sz="1200" kern="1200" dirty="0"/>
        </a:p>
      </dsp:txBody>
      <dsp:txXfrm>
        <a:off x="2108264" y="2318117"/>
        <a:ext cx="1190556" cy="228302"/>
      </dsp:txXfrm>
    </dsp:sp>
    <dsp:sp modelId="{4FDD8E2C-89A7-488B-BEFF-9C0926A64F7D}">
      <dsp:nvSpPr>
        <dsp:cNvPr id="0" name=""/>
        <dsp:cNvSpPr/>
      </dsp:nvSpPr>
      <dsp:spPr>
        <a:xfrm>
          <a:off x="3618444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err="1" smtClean="0"/>
            <a:t>Beca</a:t>
          </a:r>
          <a:r>
            <a:rPr lang="en-US" altLang="zh-TW" sz="2200" kern="1200" dirty="0" smtClean="0"/>
            <a:t> Ding</a:t>
          </a:r>
          <a:endParaRPr lang="zh-TW" altLang="en-US" sz="2200" kern="1200" dirty="0"/>
        </a:p>
      </dsp:txBody>
      <dsp:txXfrm>
        <a:off x="3618444" y="1785411"/>
        <a:ext cx="1322840" cy="684908"/>
      </dsp:txXfrm>
    </dsp:sp>
    <dsp:sp modelId="{3BBC64D8-8D42-4540-ACFE-9F4A2BB102C2}">
      <dsp:nvSpPr>
        <dsp:cNvPr id="0" name=""/>
        <dsp:cNvSpPr/>
      </dsp:nvSpPr>
      <dsp:spPr>
        <a:xfrm>
          <a:off x="3883012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 smtClean="0"/>
            <a:t>ATV CTS cert., SIT</a:t>
          </a:r>
          <a:endParaRPr lang="zh-TW" altLang="en-US" sz="1200" kern="1200" dirty="0"/>
        </a:p>
      </dsp:txBody>
      <dsp:txXfrm>
        <a:off x="3883012" y="2318117"/>
        <a:ext cx="1190556" cy="228302"/>
      </dsp:txXfrm>
    </dsp:sp>
    <dsp:sp modelId="{AC8FE1FF-0235-410C-9A5E-52CF192091D6}">
      <dsp:nvSpPr>
        <dsp:cNvPr id="0" name=""/>
        <dsp:cNvSpPr/>
      </dsp:nvSpPr>
      <dsp:spPr>
        <a:xfrm>
          <a:off x="5393193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D.A. Wei</a:t>
          </a:r>
          <a:endParaRPr lang="zh-TW" altLang="en-US" sz="2200" kern="1200" dirty="0"/>
        </a:p>
      </dsp:txBody>
      <dsp:txXfrm>
        <a:off x="5393193" y="1785411"/>
        <a:ext cx="1322840" cy="684908"/>
      </dsp:txXfrm>
    </dsp:sp>
    <dsp:sp modelId="{A9CD52CF-5F1D-4E65-B290-82B327E77864}">
      <dsp:nvSpPr>
        <dsp:cNvPr id="0" name=""/>
        <dsp:cNvSpPr/>
      </dsp:nvSpPr>
      <dsp:spPr>
        <a:xfrm>
          <a:off x="5657761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Google FFV ART testing</a:t>
          </a:r>
          <a:endParaRPr lang="zh-TW" altLang="en-US" sz="900" kern="1200" dirty="0"/>
        </a:p>
      </dsp:txBody>
      <dsp:txXfrm>
        <a:off x="5657761" y="2318117"/>
        <a:ext cx="1190556" cy="2283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E11ED-1E6D-4BE8-8A6A-07EBCE15A149}">
      <dsp:nvSpPr>
        <dsp:cNvPr id="0" name=""/>
        <dsp:cNvSpPr/>
      </dsp:nvSpPr>
      <dsp:spPr>
        <a:xfrm>
          <a:off x="2784575" y="766900"/>
          <a:ext cx="252896" cy="826197"/>
        </a:xfrm>
        <a:custGeom>
          <a:avLst/>
          <a:gdLst/>
          <a:ahLst/>
          <a:cxnLst/>
          <a:rect l="0" t="0" r="0" b="0"/>
          <a:pathLst>
            <a:path>
              <a:moveTo>
                <a:pt x="252896" y="0"/>
              </a:moveTo>
              <a:lnTo>
                <a:pt x="252896" y="826197"/>
              </a:lnTo>
              <a:lnTo>
                <a:pt x="0" y="8261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C9907-F15D-44F8-B378-F7F4291B9643}">
      <dsp:nvSpPr>
        <dsp:cNvPr id="0" name=""/>
        <dsp:cNvSpPr/>
      </dsp:nvSpPr>
      <dsp:spPr>
        <a:xfrm>
          <a:off x="3037471" y="766900"/>
          <a:ext cx="1130665" cy="1652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3528"/>
              </a:lnTo>
              <a:lnTo>
                <a:pt x="1130665" y="1473528"/>
              </a:lnTo>
              <a:lnTo>
                <a:pt x="1130665" y="16523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D0848-BCAF-4F01-AC8E-AA8F5544658D}">
      <dsp:nvSpPr>
        <dsp:cNvPr id="0" name=""/>
        <dsp:cNvSpPr/>
      </dsp:nvSpPr>
      <dsp:spPr>
        <a:xfrm>
          <a:off x="2035704" y="766900"/>
          <a:ext cx="1001766" cy="1652395"/>
        </a:xfrm>
        <a:custGeom>
          <a:avLst/>
          <a:gdLst/>
          <a:ahLst/>
          <a:cxnLst/>
          <a:rect l="0" t="0" r="0" b="0"/>
          <a:pathLst>
            <a:path>
              <a:moveTo>
                <a:pt x="1001766" y="0"/>
              </a:moveTo>
              <a:lnTo>
                <a:pt x="1001766" y="1473528"/>
              </a:lnTo>
              <a:lnTo>
                <a:pt x="0" y="1473528"/>
              </a:lnTo>
              <a:lnTo>
                <a:pt x="0" y="16523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8B6EB-9343-413B-A950-7555C0CB54C0}">
      <dsp:nvSpPr>
        <dsp:cNvPr id="0" name=""/>
        <dsp:cNvSpPr/>
      </dsp:nvSpPr>
      <dsp:spPr>
        <a:xfrm>
          <a:off x="2297184" y="325"/>
          <a:ext cx="1480573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Sean Chiang</a:t>
          </a:r>
          <a:endParaRPr lang="zh-TW" altLang="en-US" sz="2000" kern="1200" dirty="0"/>
        </a:p>
      </dsp:txBody>
      <dsp:txXfrm>
        <a:off x="2297184" y="325"/>
        <a:ext cx="1480573" cy="766575"/>
      </dsp:txXfrm>
    </dsp:sp>
    <dsp:sp modelId="{890682BD-5784-4D8A-8767-E683B7BC15AA}">
      <dsp:nvSpPr>
        <dsp:cNvPr id="0" name=""/>
        <dsp:cNvSpPr/>
      </dsp:nvSpPr>
      <dsp:spPr>
        <a:xfrm>
          <a:off x="2593299" y="596550"/>
          <a:ext cx="1332516" cy="255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HW </a:t>
          </a:r>
          <a:r>
            <a:rPr lang="en-US" altLang="zh-TW" sz="1600" kern="1200" dirty="0"/>
            <a:t>Manager</a:t>
          </a:r>
          <a:endParaRPr lang="zh-TW" altLang="en-US" sz="1600" kern="1200" dirty="0"/>
        </a:p>
      </dsp:txBody>
      <dsp:txXfrm>
        <a:off x="2593299" y="596550"/>
        <a:ext cx="1332516" cy="255525"/>
      </dsp:txXfrm>
    </dsp:sp>
    <dsp:sp modelId="{5B21F33E-6908-40DA-A44C-7551B86EB1E6}">
      <dsp:nvSpPr>
        <dsp:cNvPr id="0" name=""/>
        <dsp:cNvSpPr/>
      </dsp:nvSpPr>
      <dsp:spPr>
        <a:xfrm>
          <a:off x="1166519" y="2419296"/>
          <a:ext cx="1738370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Fu-Chiang Yang</a:t>
          </a:r>
          <a:endParaRPr lang="zh-TW" altLang="en-US" sz="2000" kern="1200" dirty="0"/>
        </a:p>
      </dsp:txBody>
      <dsp:txXfrm>
        <a:off x="1166519" y="2419296"/>
        <a:ext cx="1738370" cy="766575"/>
      </dsp:txXfrm>
    </dsp:sp>
    <dsp:sp modelId="{E74DA0E3-E760-401E-A2B6-A7968BBD4409}">
      <dsp:nvSpPr>
        <dsp:cNvPr id="0" name=""/>
        <dsp:cNvSpPr/>
      </dsp:nvSpPr>
      <dsp:spPr>
        <a:xfrm>
          <a:off x="1591532" y="2924447"/>
          <a:ext cx="1332516" cy="437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HW </a:t>
          </a:r>
          <a:r>
            <a:rPr lang="en-US" altLang="zh-TW" sz="900" kern="1200" smtClean="0"/>
            <a:t>Baseband - Audio</a:t>
          </a:r>
          <a:r>
            <a:rPr lang="en-US" altLang="zh-TW" sz="900" kern="1200" dirty="0" smtClean="0"/>
            <a:t>, Video, Thermal,  Power system, RCU</a:t>
          </a:r>
          <a:endParaRPr lang="zh-TW" altLang="en-US" sz="900" kern="1200" dirty="0"/>
        </a:p>
      </dsp:txBody>
      <dsp:txXfrm>
        <a:off x="1591532" y="2924447"/>
        <a:ext cx="1332516" cy="437673"/>
      </dsp:txXfrm>
    </dsp:sp>
    <dsp:sp modelId="{CE156E9E-CF07-4D9A-93DC-596AADB6B3DF}">
      <dsp:nvSpPr>
        <dsp:cNvPr id="0" name=""/>
        <dsp:cNvSpPr/>
      </dsp:nvSpPr>
      <dsp:spPr>
        <a:xfrm>
          <a:off x="3281783" y="2419296"/>
          <a:ext cx="1772705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Catherine Chen</a:t>
          </a:r>
          <a:endParaRPr lang="zh-TW" altLang="en-US" sz="2000" kern="1200" dirty="0"/>
        </a:p>
      </dsp:txBody>
      <dsp:txXfrm>
        <a:off x="3281783" y="2419296"/>
        <a:ext cx="1772705" cy="766575"/>
      </dsp:txXfrm>
    </dsp:sp>
    <dsp:sp modelId="{7D5C98E2-635F-4255-AFAE-4EA096209F5E}">
      <dsp:nvSpPr>
        <dsp:cNvPr id="0" name=""/>
        <dsp:cNvSpPr/>
      </dsp:nvSpPr>
      <dsp:spPr>
        <a:xfrm>
          <a:off x="3723964" y="2922593"/>
          <a:ext cx="1332516" cy="4413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HW RF - BT, ANT, BQB certification</a:t>
          </a:r>
          <a:endParaRPr lang="zh-TW" altLang="en-US" sz="900" kern="1200" dirty="0"/>
        </a:p>
      </dsp:txBody>
      <dsp:txXfrm>
        <a:off x="3723964" y="2922593"/>
        <a:ext cx="1332516" cy="441381"/>
      </dsp:txXfrm>
    </dsp:sp>
    <dsp:sp modelId="{11154B99-1A86-48DE-9409-8D688CC1A333}">
      <dsp:nvSpPr>
        <dsp:cNvPr id="0" name=""/>
        <dsp:cNvSpPr/>
      </dsp:nvSpPr>
      <dsp:spPr>
        <a:xfrm>
          <a:off x="1304001" y="1209810"/>
          <a:ext cx="1480573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Tom Lee</a:t>
          </a:r>
          <a:endParaRPr lang="zh-TW" altLang="en-US" sz="2000" kern="1200" dirty="0"/>
        </a:p>
      </dsp:txBody>
      <dsp:txXfrm>
        <a:off x="1304001" y="1209810"/>
        <a:ext cx="1480573" cy="766575"/>
      </dsp:txXfrm>
    </dsp:sp>
    <dsp:sp modelId="{599BF926-852A-4D51-8669-9D34FA2C9E13}">
      <dsp:nvSpPr>
        <dsp:cNvPr id="0" name=""/>
        <dsp:cNvSpPr/>
      </dsp:nvSpPr>
      <dsp:spPr>
        <a:xfrm>
          <a:off x="1600116" y="1806036"/>
          <a:ext cx="1332516" cy="255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HW </a:t>
          </a:r>
          <a:r>
            <a:rPr lang="en-US" altLang="zh-TW" sz="1600" kern="1200" dirty="0"/>
            <a:t>Lead</a:t>
          </a:r>
          <a:endParaRPr lang="zh-TW" altLang="en-US" sz="1600" kern="1200" dirty="0"/>
        </a:p>
      </dsp:txBody>
      <dsp:txXfrm>
        <a:off x="1600116" y="1806036"/>
        <a:ext cx="1332516" cy="2555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Charge  Tseng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500" kern="1200" dirty="0" smtClean="0"/>
            <a:t>ME leader</a:t>
          </a:r>
          <a:endParaRPr lang="zh-TW" altLang="en-US" sz="15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Ace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500" kern="1200" dirty="0" smtClean="0"/>
            <a:t>ME</a:t>
          </a:r>
          <a:endParaRPr lang="zh-TW" altLang="en-US" sz="1500" kern="1200" dirty="0"/>
        </a:p>
      </dsp:txBody>
      <dsp:txXfrm>
        <a:off x="831799" y="1645888"/>
        <a:ext cx="1213886" cy="2327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Kenji Chen</a:t>
          </a:r>
          <a:endParaRPr lang="zh-TW" altLang="en-US" sz="16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HWQA leader</a:t>
          </a:r>
          <a:endParaRPr lang="zh-TW" altLang="en-US" sz="11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Tommy Chen</a:t>
          </a:r>
          <a:endParaRPr lang="zh-TW" altLang="en-US" sz="16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Reliability, mechanical</a:t>
          </a:r>
          <a:endParaRPr lang="zh-TW" altLang="en-US" sz="7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Leif Lin</a:t>
          </a:r>
          <a:endParaRPr lang="zh-TW" altLang="en-US" sz="16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Package test</a:t>
          </a:r>
          <a:endParaRPr lang="zh-TW" altLang="en-US" sz="1100" kern="1200" dirty="0"/>
        </a:p>
      </dsp:txBody>
      <dsp:txXfrm>
        <a:off x="1639372" y="1487290"/>
        <a:ext cx="941228" cy="1804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Andy Qin</a:t>
          </a:r>
          <a:endParaRPr lang="zh-TW" altLang="en-US" sz="18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Layout leader</a:t>
          </a:r>
          <a:endParaRPr lang="zh-TW" altLang="en-US" sz="11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Ming </a:t>
          </a:r>
          <a:r>
            <a:rPr lang="en-US" altLang="zh-TW" sz="1800" kern="1200" dirty="0" err="1" smtClean="0"/>
            <a:t>Rong</a:t>
          </a:r>
          <a:endParaRPr lang="zh-TW" altLang="en-US" sz="18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Main board layout</a:t>
          </a:r>
          <a:endParaRPr lang="zh-TW" altLang="en-US" sz="9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Enya</a:t>
          </a:r>
          <a:endParaRPr lang="zh-TW" altLang="en-US" sz="18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err="1" smtClean="0"/>
            <a:t>Subboard</a:t>
          </a:r>
          <a:r>
            <a:rPr lang="en-US" altLang="zh-TW" sz="1000" kern="1200" dirty="0" smtClean="0"/>
            <a:t> layout</a:t>
          </a:r>
          <a:endParaRPr lang="zh-TW" altLang="en-US" sz="1000" kern="1200" dirty="0"/>
        </a:p>
      </dsp:txBody>
      <dsp:txXfrm>
        <a:off x="1639372" y="1487290"/>
        <a:ext cx="941228" cy="18049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Allen Chang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Package leader</a:t>
          </a:r>
          <a:endParaRPr lang="zh-TW" altLang="en-US" sz="14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Lydia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Package design</a:t>
          </a:r>
          <a:endParaRPr lang="zh-TW" altLang="en-US" sz="1400" kern="1200" dirty="0"/>
        </a:p>
      </dsp:txBody>
      <dsp:txXfrm>
        <a:off x="831799" y="1645888"/>
        <a:ext cx="1213886" cy="23277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Jason Kung</a:t>
          </a:r>
          <a:endParaRPr lang="zh-TW" altLang="en-US" sz="17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Compliance lead</a:t>
          </a:r>
          <a:endParaRPr lang="zh-TW" altLang="en-US" sz="10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Jonah Lee</a:t>
          </a:r>
          <a:endParaRPr lang="zh-TW" altLang="en-US" sz="17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EMC test debug</a:t>
          </a:r>
          <a:endParaRPr lang="zh-TW" altLang="en-US" sz="10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Wen Chao</a:t>
          </a:r>
          <a:endParaRPr lang="zh-TW" altLang="en-US" sz="17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EMC test</a:t>
          </a:r>
          <a:endParaRPr lang="zh-TW" altLang="en-US" sz="1100" kern="1200" dirty="0"/>
        </a:p>
      </dsp:txBody>
      <dsp:txXfrm>
        <a:off x="1639372" y="1487290"/>
        <a:ext cx="941228" cy="180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emf"/><Relationship Id="rId1" Type="http://schemas.openxmlformats.org/officeDocument/2006/relationships/image" Target="../media/image2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841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684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62354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35774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295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431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56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29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63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—	Adobe Audition (Cool Edit): It is a tool to generate, edit, and output various audio signals for Electro-Acoustics testing.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1905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11021" indent="-211021">
              <a:buAutoNum type="arabicPeriod"/>
            </a:pPr>
            <a:r>
              <a:rPr lang="en-US" altLang="zh-TW" baseline="0" dirty="0"/>
              <a:t>Anechoic box ~ use sound check to verify the Anechoic room performance.  </a:t>
            </a:r>
            <a:r>
              <a:rPr lang="zh-TW" altLang="en-US" baseline="0" dirty="0"/>
              <a:t>聲音隔絕度</a:t>
            </a:r>
            <a:endParaRPr lang="en-US" altLang="zh-TW" baseline="0" dirty="0"/>
          </a:p>
          <a:p>
            <a:pPr marL="211021" indent="-211021">
              <a:buAutoNum type="arabicPeriod"/>
            </a:pPr>
            <a:r>
              <a:rPr lang="zh-TW" altLang="en-US" dirty="0"/>
              <a:t>北寧廠 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Netgear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11C8AC-66ED-4A4D-BDF7-B7E67666FB6E}" type="slidenum">
              <a:rPr lang="zh-TW" altLang="en-US" smtClean="0"/>
              <a:pPr>
                <a:defRPr/>
              </a:pPr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6616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43802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4886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5559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105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C8BB2EBB-BC46-4219-8E99-314F36A94901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37CC0F3-B846-4290-B9C4-8F115EE2B84D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9D761B-6585-4B1B-A2B9-4CDB597A6EC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F9A79E8-9818-4963-B672-E7E501E3FB3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F27491D-FC62-475C-9CF3-02865DEF5AF5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45CF08-AE98-4F76-9E5C-9F20DE2A111C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3C1F89E-FF1C-46AC-B04C-B6464287433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02D6E8-63C8-4ADC-88CB-84562CB67E64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62E44BA-7BE3-4C66-8864-489905E8021E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98BA1F0-130F-4C1B-8346-D0167DF99193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888524E-FE32-451E-A5A3-4235D58504E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2021/2/19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5" y="1600229"/>
            <a:ext cx="10972803" cy="4525433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342433">
              <a:defRPr/>
            </a:lvl1pPr>
          </a:lstStyle>
          <a:p>
            <a:pPr rtl="0"/>
            <a:fld id="{FC4C1290-06DA-4956-8288-7076B0BD0997}" type="slidenum">
              <a:rPr lang="zh-TW" alt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0414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16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-24"/>
            <a:ext cx="11906291" cy="666731"/>
          </a:xfrm>
          <a:prstGeom prst="rect">
            <a:avLst/>
          </a:prstGeom>
        </p:spPr>
        <p:txBody>
          <a:bodyPr/>
          <a:lstStyle>
            <a:lvl1pPr algn="l">
              <a:defRPr sz="3733" b="1" i="1">
                <a:solidFill>
                  <a:srgbClr val="00B050"/>
                </a:solidFill>
                <a:effectLst/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1"/>
            <a:ext cx="2639484" cy="1905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637D50-06C3-41E6-99C4-7F5DEE58A57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496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65299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84B7FED-B7B7-4EA8-97CF-7E7FEFD7FC74}" type="datetime1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2021/2/19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F44CCD9-AF14-4FD0-8E12-CF82B8F58377}" type="slidenum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9" r:id="rId13"/>
    <p:sldLayoutId id="2147483680" r:id="rId14"/>
    <p:sldLayoutId id="2147483681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26" Type="http://schemas.microsoft.com/office/2007/relationships/diagramDrawing" Target="../diagrams/drawing9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5" Type="http://schemas.openxmlformats.org/officeDocument/2006/relationships/diagramColors" Target="../diagrams/colors9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29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24" Type="http://schemas.openxmlformats.org/officeDocument/2006/relationships/diagramQuickStyle" Target="../diagrams/quickStyle9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23" Type="http://schemas.openxmlformats.org/officeDocument/2006/relationships/diagramLayout" Target="../diagrams/layout9.xml"/><Relationship Id="rId28" Type="http://schemas.openxmlformats.org/officeDocument/2006/relationships/diagramLayout" Target="../diagrams/layout10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31" Type="http://schemas.microsoft.com/office/2007/relationships/diagramDrawing" Target="../diagrams/drawing10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Relationship Id="rId22" Type="http://schemas.openxmlformats.org/officeDocument/2006/relationships/diagramData" Target="../diagrams/data9.xml"/><Relationship Id="rId27" Type="http://schemas.openxmlformats.org/officeDocument/2006/relationships/diagramData" Target="../diagrams/data10.xml"/><Relationship Id="rId30" Type="http://schemas.openxmlformats.org/officeDocument/2006/relationships/diagramColors" Target="../diagrams/colors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microsoft.com/office/2007/relationships/hdphoto" Target="../media/hdphoto5.wdp"/><Relationship Id="rId3" Type="http://schemas.openxmlformats.org/officeDocument/2006/relationships/image" Target="../media/image39.jpe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59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microsoft.com/office/2007/relationships/hdphoto" Target="../media/hdphoto4.wdp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23" Type="http://schemas.openxmlformats.org/officeDocument/2006/relationships/image" Target="../media/image58.png"/><Relationship Id="rId28" Type="http://schemas.openxmlformats.org/officeDocument/2006/relationships/image" Target="../media/image61.png"/><Relationship Id="rId10" Type="http://schemas.openxmlformats.org/officeDocument/2006/relationships/image" Target="../media/image46.png"/><Relationship Id="rId19" Type="http://schemas.openxmlformats.org/officeDocument/2006/relationships/image" Target="../media/image55.jpe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Relationship Id="rId22" Type="http://schemas.microsoft.com/office/2007/relationships/hdphoto" Target="../media/hdphoto3.wdp"/><Relationship Id="rId27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wmf"/><Relationship Id="rId7" Type="http://schemas.openxmlformats.org/officeDocument/2006/relationships/image" Target="../media/image73.png"/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01.jpeg"/><Relationship Id="rId18" Type="http://schemas.openxmlformats.org/officeDocument/2006/relationships/image" Target="../media/image106.png"/><Relationship Id="rId3" Type="http://schemas.openxmlformats.org/officeDocument/2006/relationships/image" Target="../media/image92.tiff"/><Relationship Id="rId21" Type="http://schemas.openxmlformats.org/officeDocument/2006/relationships/image" Target="../media/image109.png"/><Relationship Id="rId7" Type="http://schemas.openxmlformats.org/officeDocument/2006/relationships/image" Target="../media/image96.png"/><Relationship Id="rId12" Type="http://schemas.openxmlformats.org/officeDocument/2006/relationships/image" Target="../media/image100.jpeg"/><Relationship Id="rId17" Type="http://schemas.openxmlformats.org/officeDocument/2006/relationships/image" Target="../media/image105.tif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4.png"/><Relationship Id="rId20" Type="http://schemas.openxmlformats.org/officeDocument/2006/relationships/image" Target="../media/image10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11" Type="http://schemas.openxmlformats.org/officeDocument/2006/relationships/image" Target="../media/image99.jpeg"/><Relationship Id="rId5" Type="http://schemas.openxmlformats.org/officeDocument/2006/relationships/image" Target="../media/image94.png"/><Relationship Id="rId15" Type="http://schemas.openxmlformats.org/officeDocument/2006/relationships/image" Target="../media/image103.wmf"/><Relationship Id="rId23" Type="http://schemas.openxmlformats.org/officeDocument/2006/relationships/image" Target="../media/image111.jpeg"/><Relationship Id="rId10" Type="http://schemas.openxmlformats.org/officeDocument/2006/relationships/image" Target="../media/image98.jpeg"/><Relationship Id="rId19" Type="http://schemas.openxmlformats.org/officeDocument/2006/relationships/image" Target="../media/image107.jpeg"/><Relationship Id="rId4" Type="http://schemas.openxmlformats.org/officeDocument/2006/relationships/image" Target="../media/image93.jpeg"/><Relationship Id="rId9" Type="http://schemas.openxmlformats.org/officeDocument/2006/relationships/image" Target="../media/image97.jpeg"/><Relationship Id="rId14" Type="http://schemas.openxmlformats.org/officeDocument/2006/relationships/image" Target="../media/image102.jpeg"/><Relationship Id="rId22" Type="http://schemas.openxmlformats.org/officeDocument/2006/relationships/image" Target="../media/image110.tif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26" Type="http://schemas.openxmlformats.org/officeDocument/2006/relationships/image" Target="../media/image135.jpeg"/><Relationship Id="rId3" Type="http://schemas.openxmlformats.org/officeDocument/2006/relationships/image" Target="../media/image113.png"/><Relationship Id="rId21" Type="http://schemas.openxmlformats.org/officeDocument/2006/relationships/image" Target="../media/image130.jpeg"/><Relationship Id="rId7" Type="http://schemas.openxmlformats.org/officeDocument/2006/relationships/image" Target="../media/image117.png"/><Relationship Id="rId12" Type="http://schemas.openxmlformats.org/officeDocument/2006/relationships/image" Target="../media/image104.png"/><Relationship Id="rId17" Type="http://schemas.openxmlformats.org/officeDocument/2006/relationships/image" Target="../media/image126.png"/><Relationship Id="rId25" Type="http://schemas.openxmlformats.org/officeDocument/2006/relationships/image" Target="../media/image134.jpeg"/><Relationship Id="rId2" Type="http://schemas.openxmlformats.org/officeDocument/2006/relationships/image" Target="../media/image112.jpeg"/><Relationship Id="rId16" Type="http://schemas.openxmlformats.org/officeDocument/2006/relationships/image" Target="../media/image125.png"/><Relationship Id="rId20" Type="http://schemas.openxmlformats.org/officeDocument/2006/relationships/image" Target="../media/image129.jpeg"/><Relationship Id="rId29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24" Type="http://schemas.openxmlformats.org/officeDocument/2006/relationships/image" Target="../media/image133.jpeg"/><Relationship Id="rId5" Type="http://schemas.openxmlformats.org/officeDocument/2006/relationships/image" Target="../media/image115.png"/><Relationship Id="rId15" Type="http://schemas.openxmlformats.org/officeDocument/2006/relationships/image" Target="../media/image124.png"/><Relationship Id="rId23" Type="http://schemas.openxmlformats.org/officeDocument/2006/relationships/image" Target="../media/image132.png"/><Relationship Id="rId28" Type="http://schemas.openxmlformats.org/officeDocument/2006/relationships/image" Target="../media/image137.jpeg"/><Relationship Id="rId10" Type="http://schemas.openxmlformats.org/officeDocument/2006/relationships/image" Target="../media/image120.jpeg"/><Relationship Id="rId19" Type="http://schemas.openxmlformats.org/officeDocument/2006/relationships/image" Target="../media/image128.jpe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Relationship Id="rId14" Type="http://schemas.openxmlformats.org/officeDocument/2006/relationships/image" Target="../media/image123.jpeg"/><Relationship Id="rId22" Type="http://schemas.openxmlformats.org/officeDocument/2006/relationships/image" Target="../media/image131.jpeg"/><Relationship Id="rId27" Type="http://schemas.openxmlformats.org/officeDocument/2006/relationships/image" Target="../media/image136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jpe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51.png"/><Relationship Id="rId4" Type="http://schemas.openxmlformats.org/officeDocument/2006/relationships/image" Target="../media/image15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18" Type="http://schemas.openxmlformats.org/officeDocument/2006/relationships/image" Target="../media/image167.jpe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17" Type="http://schemas.openxmlformats.org/officeDocument/2006/relationships/image" Target="../media/image166.w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5" Type="http://schemas.openxmlformats.org/officeDocument/2006/relationships/image" Target="../media/image164.jpe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jpe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9" Type="http://schemas.openxmlformats.org/officeDocument/2006/relationships/image" Target="../media/image1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6.png"/><Relationship Id="rId4" Type="http://schemas.openxmlformats.org/officeDocument/2006/relationships/image" Target="../media/image1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1.png"/><Relationship Id="rId4" Type="http://schemas.openxmlformats.org/officeDocument/2006/relationships/image" Target="../media/image1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13" Type="http://schemas.openxmlformats.org/officeDocument/2006/relationships/image" Target="../media/image195.jpeg"/><Relationship Id="rId18" Type="http://schemas.openxmlformats.org/officeDocument/2006/relationships/image" Target="../media/image198.png"/><Relationship Id="rId26" Type="http://schemas.openxmlformats.org/officeDocument/2006/relationships/image" Target="../media/image206.png"/><Relationship Id="rId3" Type="http://schemas.openxmlformats.org/officeDocument/2006/relationships/image" Target="../media/image185.jpeg"/><Relationship Id="rId21" Type="http://schemas.openxmlformats.org/officeDocument/2006/relationships/image" Target="../media/image201.png"/><Relationship Id="rId7" Type="http://schemas.openxmlformats.org/officeDocument/2006/relationships/image" Target="../media/image189.jpeg"/><Relationship Id="rId12" Type="http://schemas.openxmlformats.org/officeDocument/2006/relationships/image" Target="../media/image194.jpeg"/><Relationship Id="rId17" Type="http://schemas.openxmlformats.org/officeDocument/2006/relationships/image" Target="../media/image197.jpeg"/><Relationship Id="rId25" Type="http://schemas.openxmlformats.org/officeDocument/2006/relationships/image" Target="../media/image205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84.png"/><Relationship Id="rId20" Type="http://schemas.openxmlformats.org/officeDocument/2006/relationships/image" Target="../media/image200.png"/><Relationship Id="rId29" Type="http://schemas.openxmlformats.org/officeDocument/2006/relationships/image" Target="../media/image209.jpe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8.jpeg"/><Relationship Id="rId11" Type="http://schemas.openxmlformats.org/officeDocument/2006/relationships/image" Target="../media/image193.png"/><Relationship Id="rId24" Type="http://schemas.openxmlformats.org/officeDocument/2006/relationships/image" Target="../media/image204.png"/><Relationship Id="rId5" Type="http://schemas.openxmlformats.org/officeDocument/2006/relationships/image" Target="../media/image187.jpeg"/><Relationship Id="rId15" Type="http://schemas.openxmlformats.org/officeDocument/2006/relationships/oleObject" Target="../embeddings/oleObject2.bin"/><Relationship Id="rId23" Type="http://schemas.openxmlformats.org/officeDocument/2006/relationships/image" Target="../media/image203.png"/><Relationship Id="rId28" Type="http://schemas.openxmlformats.org/officeDocument/2006/relationships/image" Target="../media/image208.png"/><Relationship Id="rId10" Type="http://schemas.openxmlformats.org/officeDocument/2006/relationships/image" Target="../media/image192.png"/><Relationship Id="rId19" Type="http://schemas.openxmlformats.org/officeDocument/2006/relationships/image" Target="../media/image199.png"/><Relationship Id="rId31" Type="http://schemas.openxmlformats.org/officeDocument/2006/relationships/image" Target="../media/image211.png"/><Relationship Id="rId4" Type="http://schemas.openxmlformats.org/officeDocument/2006/relationships/image" Target="../media/image186.jpeg"/><Relationship Id="rId9" Type="http://schemas.openxmlformats.org/officeDocument/2006/relationships/image" Target="../media/image191.png"/><Relationship Id="rId14" Type="http://schemas.openxmlformats.org/officeDocument/2006/relationships/image" Target="../media/image196.jpeg"/><Relationship Id="rId22" Type="http://schemas.openxmlformats.org/officeDocument/2006/relationships/image" Target="../media/image202.jpeg"/><Relationship Id="rId27" Type="http://schemas.openxmlformats.org/officeDocument/2006/relationships/image" Target="../media/image207.png"/><Relationship Id="rId30" Type="http://schemas.openxmlformats.org/officeDocument/2006/relationships/image" Target="../media/image210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emf"/><Relationship Id="rId3" Type="http://schemas.openxmlformats.org/officeDocument/2006/relationships/image" Target="../media/image214.png"/><Relationship Id="rId7" Type="http://schemas.openxmlformats.org/officeDocument/2006/relationships/package" Target="../embeddings/Microsoft_Excel____3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2.emf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21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8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10" Type="http://schemas.openxmlformats.org/officeDocument/2006/relationships/image" Target="../media/image231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KT T-project RFP</a:t>
            </a:r>
            <a:endParaRPr lang="zh-TW" alt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4400" smtClean="0"/>
              <a:t> </a:t>
            </a:r>
          </a:p>
          <a:p>
            <a:r>
              <a:rPr lang="en-US" altLang="zh-TW" sz="4400" smtClean="0"/>
              <a:t>Date:2021/2/19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6717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5733" y="2608791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1. Company </a:t>
            </a:r>
            <a:r>
              <a:rPr lang="en-US" altLang="zh-TW" dirty="0"/>
              <a:t>Introduction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29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C9739985-560A-4778-B035-FDC4E743AF74}"/>
              </a:ext>
            </a:extLst>
          </p:cNvPr>
          <p:cNvSpPr txBox="1"/>
          <p:nvPr/>
        </p:nvSpPr>
        <p:spPr>
          <a:xfrm flipH="1">
            <a:off x="123570" y="67635"/>
            <a:ext cx="769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Foxconn Organization</a:t>
            </a:r>
            <a:endParaRPr lang="zh-TW" altLang="en-US" sz="3200" b="1" dirty="0"/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1BDEB97E-AD14-4A1C-99AA-80C2516AC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13513"/>
            <a:ext cx="12191999" cy="52297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DF530C6-DB21-6B43-B94D-35460F81082E}"/>
              </a:ext>
            </a:extLst>
          </p:cNvPr>
          <p:cNvSpPr/>
          <p:nvPr/>
        </p:nvSpPr>
        <p:spPr>
          <a:xfrm>
            <a:off x="10813384" y="1756543"/>
            <a:ext cx="76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2000" b="1" dirty="0" smtClean="0">
                <a:solidFill>
                  <a:srgbClr val="0000CC"/>
                </a:solidFill>
                <a:latin typeface="Noto Sans SC Sliced"/>
              </a:rPr>
              <a:t>(Fii)</a:t>
            </a:r>
            <a:endParaRPr lang="zh-TW" altLang="en-US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圓角矩形 35">
            <a:extLst>
              <a:ext uri="{FF2B5EF4-FFF2-40B4-BE49-F238E27FC236}">
                <a16:creationId xmlns:a16="http://schemas.microsoft.com/office/drawing/2014/main" xmlns="" id="{64A22A2A-CA0C-654E-8F53-948B58E8B76B}"/>
              </a:ext>
            </a:extLst>
          </p:cNvPr>
          <p:cNvSpPr/>
          <p:nvPr/>
        </p:nvSpPr>
        <p:spPr>
          <a:xfrm>
            <a:off x="147530" y="781606"/>
            <a:ext cx="11708961" cy="1855346"/>
          </a:xfrm>
          <a:prstGeom prst="roundRect">
            <a:avLst/>
          </a:prstGeom>
          <a:noFill/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70DFEFE-8BE9-471D-93FF-05AA626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29D8AFC-0CFB-44F9-B475-5D90C78297BA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16372B7-0986-4740-AF47-F92192FD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028" y="6393421"/>
            <a:ext cx="2743200" cy="365125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AA9F766-27E0-B043-9542-4F5B59FDA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32" b="94595" l="8257" r="88991">
                        <a14:foregroundMark x1="68807" y1="12838" x2="68807" y2="12838"/>
                        <a14:foregroundMark x1="65138" y1="8108" x2="65138" y2="8108"/>
                        <a14:foregroundMark x1="52294" y1="87162" x2="52294" y2="87162"/>
                        <a14:foregroundMark x1="25688" y1="83108" x2="25688" y2="83108"/>
                        <a14:foregroundMark x1="32110" y1="94595" x2="32110" y2="945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8179" y="884426"/>
            <a:ext cx="791763" cy="1085009"/>
          </a:xfrm>
          <a:prstGeom prst="rect">
            <a:avLst/>
          </a:prstGeom>
          <a:noFill/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CB33BE2-963F-B944-972F-790061614177}"/>
              </a:ext>
            </a:extLst>
          </p:cNvPr>
          <p:cNvSpPr/>
          <p:nvPr/>
        </p:nvSpPr>
        <p:spPr>
          <a:xfrm>
            <a:off x="587842" y="1935298"/>
            <a:ext cx="2555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Unmanned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E040066-AED4-F646-B0D0-CFD37F0D619C}"/>
              </a:ext>
            </a:extLst>
          </p:cNvPr>
          <p:cNvSpPr txBox="1"/>
          <p:nvPr/>
        </p:nvSpPr>
        <p:spPr>
          <a:xfrm flipH="1">
            <a:off x="96352" y="64663"/>
            <a:ext cx="1140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Foxconn Industrial Internet (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) Company introduction</a:t>
            </a:r>
            <a:endParaRPr lang="zh-TW" altLang="en-US" sz="2400" b="1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9E397FC6-F19E-4D44-ACE6-22A921D6C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190" y1="16779" x2="36190" y2="16779"/>
                        <a14:foregroundMark x1="45714" y1="83221" x2="45714" y2="83221"/>
                        <a14:foregroundMark x1="22857" y1="82550" x2="22857" y2="82550"/>
                        <a14:foregroundMark x1="65714" y1="85235" x2="65714" y2="85235"/>
                        <a14:backgroundMark x1="20000" y1="83221" x2="20000" y2="83221"/>
                        <a14:backgroundMark x1="40952" y1="83221" x2="40952" y2="83221"/>
                        <a14:backgroundMark x1="41905" y1="83221" x2="41905" y2="83221"/>
                        <a14:backgroundMark x1="41905" y1="82550" x2="41905" y2="82550"/>
                        <a14:backgroundMark x1="41905" y1="82550" x2="41905" y2="82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3543" y="839197"/>
            <a:ext cx="815443" cy="116043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9856352-D052-A74E-9812-70D14C75B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7231" y="999695"/>
            <a:ext cx="1363254" cy="95427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AF5EA222-4C09-7647-987A-7EB40FEB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644" y="870370"/>
            <a:ext cx="1011155" cy="101115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AD63938-2C7D-9F44-B348-1226D5DA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5066" y="879856"/>
            <a:ext cx="1037686" cy="96082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5101537-DCDA-394B-B555-9A4001C02FC0}"/>
              </a:ext>
            </a:extLst>
          </p:cNvPr>
          <p:cNvSpPr/>
          <p:nvPr/>
        </p:nvSpPr>
        <p:spPr>
          <a:xfrm>
            <a:off x="3567854" y="1947782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427819D-E9AE-EB43-AFFD-4AF15B4C5B7F}"/>
              </a:ext>
            </a:extLst>
          </p:cNvPr>
          <p:cNvSpPr/>
          <p:nvPr/>
        </p:nvSpPr>
        <p:spPr>
          <a:xfrm>
            <a:off x="5488654" y="1995149"/>
            <a:ext cx="1214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250E02F8-4124-EF48-B331-D6DB9FC47D08}"/>
              </a:ext>
            </a:extLst>
          </p:cNvPr>
          <p:cNvSpPr/>
          <p:nvPr/>
        </p:nvSpPr>
        <p:spPr>
          <a:xfrm>
            <a:off x="7860532" y="1982456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3A54D88-1F56-D148-95AD-02DF3AF10369}"/>
              </a:ext>
            </a:extLst>
          </p:cNvPr>
          <p:cNvSpPr/>
          <p:nvPr/>
        </p:nvSpPr>
        <p:spPr>
          <a:xfrm>
            <a:off x="10056108" y="1945864"/>
            <a:ext cx="1442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群組 34">
            <a:extLst>
              <a:ext uri="{FF2B5EF4-FFF2-40B4-BE49-F238E27FC236}">
                <a16:creationId xmlns:a16="http://schemas.microsoft.com/office/drawing/2014/main" xmlns="" id="{4C45BF33-BAEC-124E-8B1E-33B0B21D83AF}"/>
              </a:ext>
            </a:extLst>
          </p:cNvPr>
          <p:cNvGrpSpPr/>
          <p:nvPr/>
        </p:nvGrpSpPr>
        <p:grpSpPr>
          <a:xfrm>
            <a:off x="131892" y="2861043"/>
            <a:ext cx="12014795" cy="3504266"/>
            <a:chOff x="131892" y="2861043"/>
            <a:chExt cx="12014795" cy="3504266"/>
          </a:xfrm>
        </p:grpSpPr>
        <p:cxnSp>
          <p:nvCxnSpPr>
            <p:cNvPr id="21" name="直線箭頭接點 20">
              <a:extLst>
                <a:ext uri="{FF2B5EF4-FFF2-40B4-BE49-F238E27FC236}">
                  <a16:creationId xmlns:a16="http://schemas.microsoft.com/office/drawing/2014/main" xmlns="" id="{3D3EA9A2-6503-E24A-A274-34CE885AEBEB}"/>
                </a:ext>
              </a:extLst>
            </p:cNvPr>
            <p:cNvCxnSpPr/>
            <p:nvPr/>
          </p:nvCxnSpPr>
          <p:spPr>
            <a:xfrm>
              <a:off x="253898" y="4621828"/>
              <a:ext cx="1169508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8F7E2752-7BE5-AD41-8CDD-DEBC8EF64671}"/>
                </a:ext>
              </a:extLst>
            </p:cNvPr>
            <p:cNvGrpSpPr/>
            <p:nvPr/>
          </p:nvGrpSpPr>
          <p:grpSpPr>
            <a:xfrm>
              <a:off x="272338" y="3830615"/>
              <a:ext cx="652743" cy="817019"/>
              <a:chOff x="222910" y="3694688"/>
              <a:chExt cx="652743" cy="817019"/>
            </a:xfrm>
          </p:grpSpPr>
          <p:sp>
            <p:nvSpPr>
              <p:cNvPr id="22" name="橢圓 21" descr="2013">
                <a:extLst>
                  <a:ext uri="{FF2B5EF4-FFF2-40B4-BE49-F238E27FC236}">
                    <a16:creationId xmlns:a16="http://schemas.microsoft.com/office/drawing/2014/main" xmlns="" id="{07DF5BB4-1CEF-3944-9F33-26B5B423ADC8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xmlns="" id="{8915B42B-EF2A-0446-8F61-7CA8643C3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xmlns="" id="{342DA65E-0CB8-834A-AD19-D71F4DF850E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2013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xmlns="" id="{F4CA0F48-578F-3E4E-BD80-6C7C1640A0A3}"/>
                </a:ext>
              </a:extLst>
            </p:cNvPr>
            <p:cNvGrpSpPr/>
            <p:nvPr/>
          </p:nvGrpSpPr>
          <p:grpSpPr>
            <a:xfrm>
              <a:off x="2607277" y="3833601"/>
              <a:ext cx="652743" cy="817019"/>
              <a:chOff x="222910" y="3694688"/>
              <a:chExt cx="652743" cy="817019"/>
            </a:xfrm>
          </p:grpSpPr>
          <p:sp>
            <p:nvSpPr>
              <p:cNvPr id="43" name="橢圓 42" descr="2013">
                <a:extLst>
                  <a:ext uri="{FF2B5EF4-FFF2-40B4-BE49-F238E27FC236}">
                    <a16:creationId xmlns:a16="http://schemas.microsoft.com/office/drawing/2014/main" xmlns="" id="{B6B8DBE8-1DEC-F749-9B5D-DF5D738948B4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4" name="直線接點 43">
                <a:extLst>
                  <a:ext uri="{FF2B5EF4-FFF2-40B4-BE49-F238E27FC236}">
                    <a16:creationId xmlns:a16="http://schemas.microsoft.com/office/drawing/2014/main" xmlns="" id="{4A9C74D4-C7E5-D948-A048-D1A0434EB6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字方塊 44">
                <a:extLst>
                  <a:ext uri="{FF2B5EF4-FFF2-40B4-BE49-F238E27FC236}">
                    <a16:creationId xmlns:a16="http://schemas.microsoft.com/office/drawing/2014/main" xmlns="" id="{9B1FF6D2-50BE-6E41-A5F6-16B27148B411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2015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xmlns="" id="{D492C14C-97DF-2741-904A-E9466FDA6A95}"/>
                </a:ext>
              </a:extLst>
            </p:cNvPr>
            <p:cNvGrpSpPr/>
            <p:nvPr/>
          </p:nvGrpSpPr>
          <p:grpSpPr>
            <a:xfrm>
              <a:off x="4553912" y="3830615"/>
              <a:ext cx="652743" cy="817019"/>
              <a:chOff x="222910" y="3694688"/>
              <a:chExt cx="652743" cy="817019"/>
            </a:xfrm>
          </p:grpSpPr>
          <p:sp>
            <p:nvSpPr>
              <p:cNvPr id="47" name="橢圓 46" descr="2013">
                <a:extLst>
                  <a:ext uri="{FF2B5EF4-FFF2-40B4-BE49-F238E27FC236}">
                    <a16:creationId xmlns:a16="http://schemas.microsoft.com/office/drawing/2014/main" xmlns="" id="{0BC2AC53-9936-F449-9254-3DCE97528DA1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8" name="直線接點 47">
                <a:extLst>
                  <a:ext uri="{FF2B5EF4-FFF2-40B4-BE49-F238E27FC236}">
                    <a16:creationId xmlns:a16="http://schemas.microsoft.com/office/drawing/2014/main" xmlns="" id="{314F45A3-FE72-CD48-AF6E-D05EDF22F4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文字方塊 48">
                <a:extLst>
                  <a:ext uri="{FF2B5EF4-FFF2-40B4-BE49-F238E27FC236}">
                    <a16:creationId xmlns:a16="http://schemas.microsoft.com/office/drawing/2014/main" xmlns="" id="{F7CFBB60-EF01-7548-91A9-C68B3FE774F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2017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xmlns="" id="{A220D484-A1FC-D44A-A39E-B00261E18A92}"/>
                </a:ext>
              </a:extLst>
            </p:cNvPr>
            <p:cNvGrpSpPr/>
            <p:nvPr/>
          </p:nvGrpSpPr>
          <p:grpSpPr>
            <a:xfrm>
              <a:off x="8018226" y="3782941"/>
              <a:ext cx="652743" cy="817019"/>
              <a:chOff x="222910" y="3694688"/>
              <a:chExt cx="652743" cy="817019"/>
            </a:xfrm>
          </p:grpSpPr>
          <p:sp>
            <p:nvSpPr>
              <p:cNvPr id="51" name="橢圓 50" descr="2013">
                <a:extLst>
                  <a:ext uri="{FF2B5EF4-FFF2-40B4-BE49-F238E27FC236}">
                    <a16:creationId xmlns:a16="http://schemas.microsoft.com/office/drawing/2014/main" xmlns="" id="{A2BD9AB6-7EF3-1A4A-A636-6B49BC62CA0B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52" name="直線接點 51">
                <a:extLst>
                  <a:ext uri="{FF2B5EF4-FFF2-40B4-BE49-F238E27FC236}">
                    <a16:creationId xmlns:a16="http://schemas.microsoft.com/office/drawing/2014/main" xmlns="" id="{CEC8BDE0-B783-0546-A07D-F5DF86BE0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字方塊 52">
                <a:extLst>
                  <a:ext uri="{FF2B5EF4-FFF2-40B4-BE49-F238E27FC236}">
                    <a16:creationId xmlns:a16="http://schemas.microsoft.com/office/drawing/2014/main" xmlns="" id="{BC577FA0-0154-D241-B78A-33B70E75693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2019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8" name="群組 57">
              <a:extLst>
                <a:ext uri="{FF2B5EF4-FFF2-40B4-BE49-F238E27FC236}">
                  <a16:creationId xmlns:a16="http://schemas.microsoft.com/office/drawing/2014/main" xmlns="" id="{B4C76CD0-4B0B-4E48-A1DA-ACBB8FB4F0FA}"/>
                </a:ext>
              </a:extLst>
            </p:cNvPr>
            <p:cNvGrpSpPr/>
            <p:nvPr/>
          </p:nvGrpSpPr>
          <p:grpSpPr>
            <a:xfrm>
              <a:off x="1296277" y="4651631"/>
              <a:ext cx="652743" cy="817019"/>
              <a:chOff x="222910" y="3311229"/>
              <a:chExt cx="652743" cy="817019"/>
            </a:xfrm>
          </p:grpSpPr>
          <p:sp>
            <p:nvSpPr>
              <p:cNvPr id="59" name="橢圓 58" descr="2013">
                <a:extLst>
                  <a:ext uri="{FF2B5EF4-FFF2-40B4-BE49-F238E27FC236}">
                    <a16:creationId xmlns:a16="http://schemas.microsoft.com/office/drawing/2014/main" xmlns="" id="{C05862A8-31F0-964D-B2FD-255632459F33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0" name="直線接點 59">
                <a:extLst>
                  <a:ext uri="{FF2B5EF4-FFF2-40B4-BE49-F238E27FC236}">
                    <a16:creationId xmlns:a16="http://schemas.microsoft.com/office/drawing/2014/main" xmlns="" id="{9765676D-5E84-2F43-A95B-28A53D4E6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字方塊 60">
                <a:extLst>
                  <a:ext uri="{FF2B5EF4-FFF2-40B4-BE49-F238E27FC236}">
                    <a16:creationId xmlns:a16="http://schemas.microsoft.com/office/drawing/2014/main" xmlns="" id="{A448862E-D4BA-5544-A4DA-B48B9F15D2B5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2014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6" name="群組 65">
              <a:extLst>
                <a:ext uri="{FF2B5EF4-FFF2-40B4-BE49-F238E27FC236}">
                  <a16:creationId xmlns:a16="http://schemas.microsoft.com/office/drawing/2014/main" xmlns="" id="{50ADC14F-6A96-D747-A645-87DE438A7757}"/>
                </a:ext>
              </a:extLst>
            </p:cNvPr>
            <p:cNvGrpSpPr/>
            <p:nvPr/>
          </p:nvGrpSpPr>
          <p:grpSpPr>
            <a:xfrm>
              <a:off x="3678845" y="4621564"/>
              <a:ext cx="652743" cy="817019"/>
              <a:chOff x="222910" y="3311229"/>
              <a:chExt cx="652743" cy="817019"/>
            </a:xfrm>
          </p:grpSpPr>
          <p:sp>
            <p:nvSpPr>
              <p:cNvPr id="67" name="橢圓 66" descr="2013">
                <a:extLst>
                  <a:ext uri="{FF2B5EF4-FFF2-40B4-BE49-F238E27FC236}">
                    <a16:creationId xmlns:a16="http://schemas.microsoft.com/office/drawing/2014/main" xmlns="" id="{353462BA-17DB-BF48-B1AE-A2EDF7BED0A7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8" name="直線接點 67">
                <a:extLst>
                  <a:ext uri="{FF2B5EF4-FFF2-40B4-BE49-F238E27FC236}">
                    <a16:creationId xmlns:a16="http://schemas.microsoft.com/office/drawing/2014/main" xmlns="" id="{60EAAD8B-F7AA-1C4E-8018-42D23BAEE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xmlns="" id="{078384FC-C0C7-5B4F-B0FC-FC6D18E5BB6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2016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0" name="群組 69">
              <a:extLst>
                <a:ext uri="{FF2B5EF4-FFF2-40B4-BE49-F238E27FC236}">
                  <a16:creationId xmlns:a16="http://schemas.microsoft.com/office/drawing/2014/main" xmlns="" id="{EBC062B6-5323-4B4B-A8D6-5DB5B7EC2F77}"/>
                </a:ext>
              </a:extLst>
            </p:cNvPr>
            <p:cNvGrpSpPr/>
            <p:nvPr/>
          </p:nvGrpSpPr>
          <p:grpSpPr>
            <a:xfrm>
              <a:off x="6494099" y="4624502"/>
              <a:ext cx="652743" cy="817019"/>
              <a:chOff x="222910" y="3311229"/>
              <a:chExt cx="652743" cy="817019"/>
            </a:xfrm>
          </p:grpSpPr>
          <p:sp>
            <p:nvSpPr>
              <p:cNvPr id="71" name="橢圓 70" descr="2013">
                <a:extLst>
                  <a:ext uri="{FF2B5EF4-FFF2-40B4-BE49-F238E27FC236}">
                    <a16:creationId xmlns:a16="http://schemas.microsoft.com/office/drawing/2014/main" xmlns="" id="{9A605E93-B493-1F49-919F-23717C10BD1F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2" name="直線接點 71">
                <a:extLst>
                  <a:ext uri="{FF2B5EF4-FFF2-40B4-BE49-F238E27FC236}">
                    <a16:creationId xmlns:a16="http://schemas.microsoft.com/office/drawing/2014/main" xmlns="" id="{435DEAFF-6A0A-6849-A932-C7778A3C5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xmlns="" id="{11F62288-43F2-6244-BA80-54502E3624C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2018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群組 73">
              <a:extLst>
                <a:ext uri="{FF2B5EF4-FFF2-40B4-BE49-F238E27FC236}">
                  <a16:creationId xmlns:a16="http://schemas.microsoft.com/office/drawing/2014/main" xmlns="" id="{EACCC828-EBB8-0840-AC53-FDBDB553782B}"/>
                </a:ext>
              </a:extLst>
            </p:cNvPr>
            <p:cNvGrpSpPr/>
            <p:nvPr/>
          </p:nvGrpSpPr>
          <p:grpSpPr>
            <a:xfrm>
              <a:off x="8466428" y="4655717"/>
              <a:ext cx="652743" cy="817019"/>
              <a:chOff x="222910" y="3311229"/>
              <a:chExt cx="652743" cy="817019"/>
            </a:xfrm>
          </p:grpSpPr>
          <p:sp>
            <p:nvSpPr>
              <p:cNvPr id="75" name="橢圓 74" descr="2013">
                <a:extLst>
                  <a:ext uri="{FF2B5EF4-FFF2-40B4-BE49-F238E27FC236}">
                    <a16:creationId xmlns:a16="http://schemas.microsoft.com/office/drawing/2014/main" xmlns="" id="{266DACDA-08EB-CA4B-B560-74EC9022599E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6" name="直線接點 75">
                <a:extLst>
                  <a:ext uri="{FF2B5EF4-FFF2-40B4-BE49-F238E27FC236}">
                    <a16:creationId xmlns:a16="http://schemas.microsoft.com/office/drawing/2014/main" xmlns="" id="{7D7952CF-540F-AA4A-84E8-62F3E4437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文字方塊 76">
                <a:extLst>
                  <a:ext uri="{FF2B5EF4-FFF2-40B4-BE49-F238E27FC236}">
                    <a16:creationId xmlns:a16="http://schemas.microsoft.com/office/drawing/2014/main" xmlns="" id="{2175EA53-3AA3-5543-8D2B-0DEA2E84398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2020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xmlns="" id="{17B7ABFA-5804-114E-9E40-ED8810C0ECD7}"/>
                </a:ext>
              </a:extLst>
            </p:cNvPr>
            <p:cNvSpPr txBox="1"/>
            <p:nvPr/>
          </p:nvSpPr>
          <p:spPr>
            <a:xfrm>
              <a:off x="131892" y="3185831"/>
              <a:ext cx="19642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concept is born</a:t>
              </a:r>
              <a:endParaRPr kumimoji="1" lang="zh-TW" altLang="en-US" sz="1600" dirty="0"/>
            </a:p>
          </p:txBody>
        </p:sp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xmlns="" id="{E258D3F2-95F7-1241-BE0D-AC5FCF6D105B}"/>
                </a:ext>
              </a:extLst>
            </p:cNvPr>
            <p:cNvSpPr txBox="1"/>
            <p:nvPr/>
          </p:nvSpPr>
          <p:spPr>
            <a:xfrm>
              <a:off x="525912" y="5534312"/>
              <a:ext cx="2244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Set up a project team to prepare for industrial internet</a:t>
              </a:r>
              <a:endParaRPr kumimoji="1" lang="zh-TW" altLang="en-US" sz="1600" dirty="0"/>
            </a:p>
          </p:txBody>
        </p: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xmlns="" id="{C2E62349-02F6-CC4A-BFB6-F6FE39B4F762}"/>
                </a:ext>
              </a:extLst>
            </p:cNvPr>
            <p:cNvSpPr txBox="1"/>
            <p:nvPr/>
          </p:nvSpPr>
          <p:spPr>
            <a:xfrm>
              <a:off x="2551847" y="2931825"/>
              <a:ext cx="19642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announced to build an “Industrial Internet Ecosystem”</a:t>
              </a:r>
              <a:endParaRPr kumimoji="1" lang="zh-TW" altLang="en-US" sz="1600" dirty="0"/>
            </a:p>
          </p:txBody>
        </p:sp>
        <p:sp>
          <p:nvSpPr>
            <p:cNvPr id="81" name="文字方塊 80">
              <a:extLst>
                <a:ext uri="{FF2B5EF4-FFF2-40B4-BE49-F238E27FC236}">
                  <a16:creationId xmlns:a16="http://schemas.microsoft.com/office/drawing/2014/main" xmlns="" id="{F8793441-C4C0-3A43-80C7-EE5034AD5A31}"/>
                </a:ext>
              </a:extLst>
            </p:cNvPr>
            <p:cNvSpPr txBox="1"/>
            <p:nvPr/>
          </p:nvSpPr>
          <p:spPr>
            <a:xfrm>
              <a:off x="3417660" y="5484726"/>
              <a:ext cx="2307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platform at Beijing Industrial Internet Alliance Conference</a:t>
              </a:r>
              <a:endParaRPr kumimoji="1" lang="zh-TW" altLang="en-US" sz="1600" dirty="0"/>
            </a:p>
          </p:txBody>
        </p:sp>
        <p:sp>
          <p:nvSpPr>
            <p:cNvPr id="82" name="文字方塊 81">
              <a:extLst>
                <a:ext uri="{FF2B5EF4-FFF2-40B4-BE49-F238E27FC236}">
                  <a16:creationId xmlns:a16="http://schemas.microsoft.com/office/drawing/2014/main" xmlns="" id="{7AD12945-60E3-0444-BB92-FFF777849B62}"/>
                </a:ext>
              </a:extLst>
            </p:cNvPr>
            <p:cNvSpPr txBox="1"/>
            <p:nvPr/>
          </p:nvSpPr>
          <p:spPr>
            <a:xfrm>
              <a:off x="5144541" y="2861043"/>
              <a:ext cx="28616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Foxconn becomes the governing unit of “Alliance of Industrial Internet”(AII) , “china mobile IoT alliance“ and customization industry alliance</a:t>
              </a:r>
              <a:endParaRPr kumimoji="1" lang="zh-TW" altLang="en-US" sz="1600" dirty="0"/>
            </a:p>
          </p:txBody>
        </p:sp>
        <p:sp>
          <p:nvSpPr>
            <p:cNvPr id="83" name="文字方塊 82">
              <a:extLst>
                <a:ext uri="{FF2B5EF4-FFF2-40B4-BE49-F238E27FC236}">
                  <a16:creationId xmlns:a16="http://schemas.microsoft.com/office/drawing/2014/main" xmlns="" id="{7DC996B3-2A8B-3E48-9014-21D552733C17}"/>
                </a:ext>
              </a:extLst>
            </p:cNvPr>
            <p:cNvSpPr txBox="1"/>
            <p:nvPr/>
          </p:nvSpPr>
          <p:spPr>
            <a:xfrm>
              <a:off x="5773834" y="5547883"/>
              <a:ext cx="2307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listed on A share on Shanghai Stock Exchange</a:t>
              </a:r>
              <a:endParaRPr kumimoji="1" lang="zh-TW" altLang="en-US" sz="1600" dirty="0"/>
            </a:p>
          </p:txBody>
        </p:sp>
        <p:sp>
          <p:nvSpPr>
            <p:cNvPr id="84" name="文字方塊 83">
              <a:extLst>
                <a:ext uri="{FF2B5EF4-FFF2-40B4-BE49-F238E27FC236}">
                  <a16:creationId xmlns:a16="http://schemas.microsoft.com/office/drawing/2014/main" xmlns="" id="{91EA9560-34F4-5349-8BC5-A963F1DFBBB5}"/>
                </a:ext>
              </a:extLst>
            </p:cNvPr>
            <p:cNvSpPr txBox="1"/>
            <p:nvPr/>
          </p:nvSpPr>
          <p:spPr>
            <a:xfrm>
              <a:off x="8682980" y="2967910"/>
              <a:ext cx="317351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selected as 1 of 16 World Economic Forum’s (WEF)advanced manufacturing “lighthouses” factories.</a:t>
              </a:r>
              <a:endParaRPr kumimoji="1" lang="zh-TW" altLang="en-US" sz="1600" dirty="0"/>
            </a:p>
          </p:txBody>
        </p:sp>
        <p:sp>
          <p:nvSpPr>
            <p:cNvPr id="85" name="文字方塊 84">
              <a:extLst>
                <a:ext uri="{FF2B5EF4-FFF2-40B4-BE49-F238E27FC236}">
                  <a16:creationId xmlns:a16="http://schemas.microsoft.com/office/drawing/2014/main" xmlns="" id="{B2D16554-C323-F34E-83C8-D9D9B1BBAE77}"/>
                </a:ext>
              </a:extLst>
            </p:cNvPr>
            <p:cNvSpPr txBox="1"/>
            <p:nvPr/>
          </p:nvSpPr>
          <p:spPr>
            <a:xfrm>
              <a:off x="9119170" y="4783920"/>
              <a:ext cx="30275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invested LUSTER, a machine vision company, and </a:t>
              </a:r>
              <a:r>
                <a:rPr kumimoji="1" lang="en-US" altLang="zh-TW" sz="1600" dirty="0" err="1"/>
                <a:t>Digiwin</a:t>
              </a:r>
              <a:r>
                <a:rPr kumimoji="1" lang="en-US" altLang="zh-TW" sz="1600" dirty="0"/>
                <a:t>, a digital solution provider, aiming to further ecology and expand capacity scope in Industrial Internet.</a:t>
              </a:r>
              <a:endParaRPr kumimoji="1" lang="zh-TW" altLang="en-US" sz="1600" dirty="0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6E18F8B-A2DA-8D4A-A357-0B07AD157AFA}"/>
              </a:ext>
            </a:extLst>
          </p:cNvPr>
          <p:cNvSpPr/>
          <p:nvPr/>
        </p:nvSpPr>
        <p:spPr>
          <a:xfrm>
            <a:off x="272338" y="612209"/>
            <a:ext cx="29546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1.2.1. General Information</a:t>
            </a:r>
            <a:r>
              <a:rPr lang="zh-TW" altLang="zh-TW" sz="1400" dirty="0"/>
              <a:t> </a:t>
            </a:r>
            <a:endParaRPr lang="zh-TW" altLang="en-US" sz="1400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167B8C2F-DE92-9449-833A-CA9403737660}"/>
              </a:ext>
            </a:extLst>
          </p:cNvPr>
          <p:cNvSpPr/>
          <p:nvPr/>
        </p:nvSpPr>
        <p:spPr>
          <a:xfrm>
            <a:off x="253899" y="2765458"/>
            <a:ext cx="203604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1.2.2. Business History 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253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pic>
        <p:nvPicPr>
          <p:cNvPr id="205" name="圖片 204">
            <a:extLst>
              <a:ext uri="{FF2B5EF4-FFF2-40B4-BE49-F238E27FC236}">
                <a16:creationId xmlns:a16="http://schemas.microsoft.com/office/drawing/2014/main" xmlns="" id="{501F5B24-068B-4C27-B284-D9817E41C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4427"/>
            <a:ext cx="12192000" cy="5940459"/>
          </a:xfrm>
          <a:prstGeom prst="rect">
            <a:avLst/>
          </a:prstGeom>
        </p:spPr>
      </p:pic>
      <p:sp>
        <p:nvSpPr>
          <p:cNvPr id="206" name="文字方塊 205">
            <a:extLst>
              <a:ext uri="{FF2B5EF4-FFF2-40B4-BE49-F238E27FC236}">
                <a16:creationId xmlns:a16="http://schemas.microsoft.com/office/drawing/2014/main" xmlns="" id="{CB01968A-BF13-4566-B52A-4D28AE47B1CA}"/>
              </a:ext>
            </a:extLst>
          </p:cNvPr>
          <p:cNvSpPr txBox="1"/>
          <p:nvPr/>
        </p:nvSpPr>
        <p:spPr>
          <a:xfrm>
            <a:off x="3076353" y="628893"/>
            <a:ext cx="128419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Products</a:t>
            </a:r>
            <a:endParaRPr lang="zh-TW" altLang="en-US" sz="2400" dirty="0"/>
          </a:p>
        </p:txBody>
      </p:sp>
      <p:sp>
        <p:nvSpPr>
          <p:cNvPr id="207" name="文字方塊 206">
            <a:extLst>
              <a:ext uri="{FF2B5EF4-FFF2-40B4-BE49-F238E27FC236}">
                <a16:creationId xmlns:a16="http://schemas.microsoft.com/office/drawing/2014/main" xmlns="" id="{E1650015-0040-4FB5-BC76-5058890E84F7}"/>
              </a:ext>
            </a:extLst>
          </p:cNvPr>
          <p:cNvSpPr txBox="1"/>
          <p:nvPr/>
        </p:nvSpPr>
        <p:spPr>
          <a:xfrm>
            <a:off x="9146324" y="628893"/>
            <a:ext cx="120385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Services</a:t>
            </a:r>
            <a:endParaRPr lang="zh-TW" altLang="en-US" sz="2400" dirty="0"/>
          </a:p>
        </p:txBody>
      </p:sp>
      <p:sp>
        <p:nvSpPr>
          <p:cNvPr id="208" name="文字方塊 207">
            <a:extLst>
              <a:ext uri="{FF2B5EF4-FFF2-40B4-BE49-F238E27FC236}">
                <a16:creationId xmlns:a16="http://schemas.microsoft.com/office/drawing/2014/main" xmlns="" id="{3722C21D-9B91-40EE-9D6F-30BCFEF992BB}"/>
              </a:ext>
            </a:extLst>
          </p:cNvPr>
          <p:cNvSpPr txBox="1"/>
          <p:nvPr/>
        </p:nvSpPr>
        <p:spPr>
          <a:xfrm>
            <a:off x="635884" y="1930270"/>
            <a:ext cx="10325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Wifi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LTE/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</a:t>
            </a:r>
            <a:endParaRPr lang="zh-TW" altLang="en-US" sz="1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xmlns="" id="{627E24E2-32ED-480B-9F6E-689AAD2BFB58}"/>
              </a:ext>
            </a:extLst>
          </p:cNvPr>
          <p:cNvSpPr txBox="1"/>
          <p:nvPr/>
        </p:nvSpPr>
        <p:spPr>
          <a:xfrm>
            <a:off x="2464904" y="2091956"/>
            <a:ext cx="1007165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STB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0" name="文字方塊 209">
            <a:extLst>
              <a:ext uri="{FF2B5EF4-FFF2-40B4-BE49-F238E27FC236}">
                <a16:creationId xmlns:a16="http://schemas.microsoft.com/office/drawing/2014/main" xmlns="" id="{3BDCC334-C011-4D27-85BC-552423DF0DF5}"/>
              </a:ext>
            </a:extLst>
          </p:cNvPr>
          <p:cNvSpPr txBox="1"/>
          <p:nvPr/>
        </p:nvSpPr>
        <p:spPr>
          <a:xfrm>
            <a:off x="4401931" y="2091956"/>
            <a:ext cx="1630901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TV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Conference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1" name="文字方塊 210">
            <a:extLst>
              <a:ext uri="{FF2B5EF4-FFF2-40B4-BE49-F238E27FC236}">
                <a16:creationId xmlns:a16="http://schemas.microsoft.com/office/drawing/2014/main" xmlns="" id="{954AFF27-4450-4022-B11F-1C475A78D82B}"/>
              </a:ext>
            </a:extLst>
          </p:cNvPr>
          <p:cNvSpPr txBox="1"/>
          <p:nvPr/>
        </p:nvSpPr>
        <p:spPr>
          <a:xfrm>
            <a:off x="6465735" y="2091956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PND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2" name="文字方塊 211">
            <a:extLst>
              <a:ext uri="{FF2B5EF4-FFF2-40B4-BE49-F238E27FC236}">
                <a16:creationId xmlns:a16="http://schemas.microsoft.com/office/drawing/2014/main" xmlns="" id="{0800B337-3177-46B9-BF90-43076E7C5B33}"/>
              </a:ext>
            </a:extLst>
          </p:cNvPr>
          <p:cNvSpPr txBox="1"/>
          <p:nvPr/>
        </p:nvSpPr>
        <p:spPr>
          <a:xfrm>
            <a:off x="4898667" y="3429000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BTS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3" name="文字方塊 212">
            <a:extLst>
              <a:ext uri="{FF2B5EF4-FFF2-40B4-BE49-F238E27FC236}">
                <a16:creationId xmlns:a16="http://schemas.microsoft.com/office/drawing/2014/main" xmlns="" id="{C0528210-0D44-41EF-B881-C34D5B9575D3}"/>
              </a:ext>
            </a:extLst>
          </p:cNvPr>
          <p:cNvSpPr txBox="1"/>
          <p:nvPr/>
        </p:nvSpPr>
        <p:spPr>
          <a:xfrm>
            <a:off x="5019040" y="4571780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OTT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4" name="文字方塊 213">
            <a:extLst>
              <a:ext uri="{FF2B5EF4-FFF2-40B4-BE49-F238E27FC236}">
                <a16:creationId xmlns:a16="http://schemas.microsoft.com/office/drawing/2014/main" xmlns="" id="{8EBDA9C0-73E7-4287-A35C-75052FA3306B}"/>
              </a:ext>
            </a:extLst>
          </p:cNvPr>
          <p:cNvSpPr txBox="1"/>
          <p:nvPr/>
        </p:nvSpPr>
        <p:spPr>
          <a:xfrm>
            <a:off x="771477" y="6096807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5" name="文字方塊 214">
            <a:extLst>
              <a:ext uri="{FF2B5EF4-FFF2-40B4-BE49-F238E27FC236}">
                <a16:creationId xmlns:a16="http://schemas.microsoft.com/office/drawing/2014/main" xmlns="" id="{68E6DA97-5C68-4405-BB13-01AE9FCB6DA7}"/>
              </a:ext>
            </a:extLst>
          </p:cNvPr>
          <p:cNvSpPr txBox="1"/>
          <p:nvPr/>
        </p:nvSpPr>
        <p:spPr>
          <a:xfrm>
            <a:off x="247312" y="4640988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ATS/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PDU/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BBU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6" name="文字方塊 215">
            <a:extLst>
              <a:ext uri="{FF2B5EF4-FFF2-40B4-BE49-F238E27FC236}">
                <a16:creationId xmlns:a16="http://schemas.microsoft.com/office/drawing/2014/main" xmlns="" id="{7AB1CF99-BF1F-404F-98EE-DDBDEC012104}"/>
              </a:ext>
            </a:extLst>
          </p:cNvPr>
          <p:cNvSpPr txBox="1"/>
          <p:nvPr/>
        </p:nvSpPr>
        <p:spPr>
          <a:xfrm>
            <a:off x="1948048" y="4601070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xDSL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Modem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7" name="文字方塊 216">
            <a:extLst>
              <a:ext uri="{FF2B5EF4-FFF2-40B4-BE49-F238E27FC236}">
                <a16:creationId xmlns:a16="http://schemas.microsoft.com/office/drawing/2014/main" xmlns="" id="{444EEE29-A935-4CA5-80D4-846DF8A23CD5}"/>
              </a:ext>
            </a:extLst>
          </p:cNvPr>
          <p:cNvSpPr txBox="1"/>
          <p:nvPr/>
        </p:nvSpPr>
        <p:spPr>
          <a:xfrm>
            <a:off x="6121646" y="4565136"/>
            <a:ext cx="1284177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IDC</a:t>
            </a:r>
            <a:r>
              <a:rPr lang="zh-TW" altLang="en-US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device</a:t>
            </a:r>
            <a:endParaRPr lang="zh-TW" alt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8" name="文字方塊 217">
            <a:extLst>
              <a:ext uri="{FF2B5EF4-FFF2-40B4-BE49-F238E27FC236}">
                <a16:creationId xmlns:a16="http://schemas.microsoft.com/office/drawing/2014/main" xmlns="" id="{0037D0F0-4B1B-4501-A1F9-F623CC555B09}"/>
              </a:ext>
            </a:extLst>
          </p:cNvPr>
          <p:cNvSpPr txBox="1"/>
          <p:nvPr/>
        </p:nvSpPr>
        <p:spPr>
          <a:xfrm>
            <a:off x="3330683" y="4589894"/>
            <a:ext cx="175305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Home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9" name="文字方塊 218">
            <a:extLst>
              <a:ext uri="{FF2B5EF4-FFF2-40B4-BE49-F238E27FC236}">
                <a16:creationId xmlns:a16="http://schemas.microsoft.com/office/drawing/2014/main" xmlns="" id="{170AAAB4-B568-456B-9D8B-486918CE7918}"/>
              </a:ext>
            </a:extLst>
          </p:cNvPr>
          <p:cNvSpPr txBox="1"/>
          <p:nvPr/>
        </p:nvSpPr>
        <p:spPr>
          <a:xfrm>
            <a:off x="124108" y="3452372"/>
            <a:ext cx="299280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Switch/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Router/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Smart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0" name="文字方塊 219">
            <a:extLst>
              <a:ext uri="{FF2B5EF4-FFF2-40B4-BE49-F238E27FC236}">
                <a16:creationId xmlns:a16="http://schemas.microsoft.com/office/drawing/2014/main" xmlns="" id="{F7F3F9FA-44EB-432F-9952-33BF85097AC1}"/>
              </a:ext>
            </a:extLst>
          </p:cNvPr>
          <p:cNvSpPr txBox="1"/>
          <p:nvPr/>
        </p:nvSpPr>
        <p:spPr>
          <a:xfrm>
            <a:off x="2843696" y="3391682"/>
            <a:ext cx="200129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IP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Phone/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Radio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1" name="文字方塊 220">
            <a:extLst>
              <a:ext uri="{FF2B5EF4-FFF2-40B4-BE49-F238E27FC236}">
                <a16:creationId xmlns:a16="http://schemas.microsoft.com/office/drawing/2014/main" xmlns="" id="{21D2313D-C92A-4F83-A000-E6E204699D75}"/>
              </a:ext>
            </a:extLst>
          </p:cNvPr>
          <p:cNvSpPr txBox="1"/>
          <p:nvPr/>
        </p:nvSpPr>
        <p:spPr>
          <a:xfrm>
            <a:off x="2303629" y="6139063"/>
            <a:ext cx="2658537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Storage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Controller/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JBOD/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SSD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2" name="文字方塊 221">
            <a:extLst>
              <a:ext uri="{FF2B5EF4-FFF2-40B4-BE49-F238E27FC236}">
                <a16:creationId xmlns:a16="http://schemas.microsoft.com/office/drawing/2014/main" xmlns="" id="{03C07E8E-44A9-4A6F-B937-C3F296EF3263}"/>
              </a:ext>
            </a:extLst>
          </p:cNvPr>
          <p:cNvSpPr txBox="1"/>
          <p:nvPr/>
        </p:nvSpPr>
        <p:spPr>
          <a:xfrm>
            <a:off x="4898667" y="6231122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Rack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3" name="文字方塊 222">
            <a:extLst>
              <a:ext uri="{FF2B5EF4-FFF2-40B4-BE49-F238E27FC236}">
                <a16:creationId xmlns:a16="http://schemas.microsoft.com/office/drawing/2014/main" xmlns="" id="{A012CC92-EF1A-4754-856E-792262991198}"/>
              </a:ext>
            </a:extLst>
          </p:cNvPr>
          <p:cNvSpPr txBox="1"/>
          <p:nvPr/>
        </p:nvSpPr>
        <p:spPr>
          <a:xfrm>
            <a:off x="6078321" y="6006205"/>
            <a:ext cx="1315124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Containerized Data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Center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" name="文字方塊 224">
            <a:extLst>
              <a:ext uri="{FF2B5EF4-FFF2-40B4-BE49-F238E27FC236}">
                <a16:creationId xmlns:a16="http://schemas.microsoft.com/office/drawing/2014/main" xmlns="" id="{F65D9175-2834-45D8-83B1-11B576A58F10}"/>
              </a:ext>
            </a:extLst>
          </p:cNvPr>
          <p:cNvSpPr txBox="1"/>
          <p:nvPr/>
        </p:nvSpPr>
        <p:spPr>
          <a:xfrm>
            <a:off x="6369697" y="3068960"/>
            <a:ext cx="1042127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</a:t>
            </a:r>
          </a:p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4" name="文字方塊 223">
            <a:extLst>
              <a:ext uri="{FF2B5EF4-FFF2-40B4-BE49-F238E27FC236}">
                <a16:creationId xmlns:a16="http://schemas.microsoft.com/office/drawing/2014/main" xmlns="" id="{36A9BC11-FBD3-42E4-B16A-98C92EF51E05}"/>
              </a:ext>
            </a:extLst>
          </p:cNvPr>
          <p:cNvSpPr txBox="1"/>
          <p:nvPr/>
        </p:nvSpPr>
        <p:spPr>
          <a:xfrm>
            <a:off x="5873635" y="3081339"/>
            <a:ext cx="6292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Filter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6" name="文字方塊 225">
            <a:extLst>
              <a:ext uri="{FF2B5EF4-FFF2-40B4-BE49-F238E27FC236}">
                <a16:creationId xmlns:a16="http://schemas.microsoft.com/office/drawing/2014/main" xmlns="" id="{A10852EB-BD39-4131-9E66-FFBA81541C0E}"/>
              </a:ext>
            </a:extLst>
          </p:cNvPr>
          <p:cNvSpPr txBox="1"/>
          <p:nvPr/>
        </p:nvSpPr>
        <p:spPr>
          <a:xfrm>
            <a:off x="7652993" y="1424657"/>
            <a:ext cx="1065032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4G/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Fiber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7" name="文字方塊 226">
            <a:extLst>
              <a:ext uri="{FF2B5EF4-FFF2-40B4-BE49-F238E27FC236}">
                <a16:creationId xmlns:a16="http://schemas.microsoft.com/office/drawing/2014/main" xmlns="" id="{6E687F2F-30E6-4D2B-8BB0-A17B456BE0F2}"/>
              </a:ext>
            </a:extLst>
          </p:cNvPr>
          <p:cNvSpPr txBox="1"/>
          <p:nvPr/>
        </p:nvSpPr>
        <p:spPr>
          <a:xfrm>
            <a:off x="8742784" y="1424658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Life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8" name="文字方塊 227">
            <a:extLst>
              <a:ext uri="{FF2B5EF4-FFF2-40B4-BE49-F238E27FC236}">
                <a16:creationId xmlns:a16="http://schemas.microsoft.com/office/drawing/2014/main" xmlns="" id="{594F15FB-A1F9-435A-8498-88EF4352D831}"/>
              </a:ext>
            </a:extLst>
          </p:cNvPr>
          <p:cNvSpPr txBox="1"/>
          <p:nvPr/>
        </p:nvSpPr>
        <p:spPr>
          <a:xfrm>
            <a:off x="7854005" y="3706863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Data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Center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9" name="文字方塊 228">
            <a:extLst>
              <a:ext uri="{FF2B5EF4-FFF2-40B4-BE49-F238E27FC236}">
                <a16:creationId xmlns:a16="http://schemas.microsoft.com/office/drawing/2014/main" xmlns="" id="{D7D36CC1-E6B5-413E-8FF0-DFD5C1E8A2DA}"/>
              </a:ext>
            </a:extLst>
          </p:cNvPr>
          <p:cNvSpPr txBox="1"/>
          <p:nvPr/>
        </p:nvSpPr>
        <p:spPr>
          <a:xfrm>
            <a:off x="10538320" y="1440723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Factory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0" name="文字方塊 229">
            <a:extLst>
              <a:ext uri="{FF2B5EF4-FFF2-40B4-BE49-F238E27FC236}">
                <a16:creationId xmlns:a16="http://schemas.microsoft.com/office/drawing/2014/main" xmlns="" id="{BBB727E9-C147-44F8-91F5-47FCCE17E5DD}"/>
              </a:ext>
            </a:extLst>
          </p:cNvPr>
          <p:cNvSpPr txBox="1"/>
          <p:nvPr/>
        </p:nvSpPr>
        <p:spPr>
          <a:xfrm>
            <a:off x="10023002" y="3720181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Mobile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Broadband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1" name="文字方塊 230">
            <a:extLst>
              <a:ext uri="{FF2B5EF4-FFF2-40B4-BE49-F238E27FC236}">
                <a16:creationId xmlns:a16="http://schemas.microsoft.com/office/drawing/2014/main" xmlns="" id="{91337FC4-021A-43C1-9837-AE3D98B54C4E}"/>
              </a:ext>
            </a:extLst>
          </p:cNvPr>
          <p:cNvSpPr txBox="1"/>
          <p:nvPr/>
        </p:nvSpPr>
        <p:spPr>
          <a:xfrm>
            <a:off x="7924932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City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2" name="文字方塊 231">
            <a:extLst>
              <a:ext uri="{FF2B5EF4-FFF2-40B4-BE49-F238E27FC236}">
                <a16:creationId xmlns:a16="http://schemas.microsoft.com/office/drawing/2014/main" xmlns="" id="{CE20C961-74F0-4EE5-8869-68B957AEB148}"/>
              </a:ext>
            </a:extLst>
          </p:cNvPr>
          <p:cNvSpPr txBox="1"/>
          <p:nvPr/>
        </p:nvSpPr>
        <p:spPr>
          <a:xfrm>
            <a:off x="8048207" y="596897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Home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3" name="文字方塊 232">
            <a:extLst>
              <a:ext uri="{FF2B5EF4-FFF2-40B4-BE49-F238E27FC236}">
                <a16:creationId xmlns:a16="http://schemas.microsoft.com/office/drawing/2014/main" xmlns="" id="{D98C9CAF-3871-4426-82C1-95CFCB37EA82}"/>
              </a:ext>
            </a:extLst>
          </p:cNvPr>
          <p:cNvSpPr txBox="1"/>
          <p:nvPr/>
        </p:nvSpPr>
        <p:spPr>
          <a:xfrm>
            <a:off x="10023001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IoT/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IoE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4" name="文字方塊 233">
            <a:extLst>
              <a:ext uri="{FF2B5EF4-FFF2-40B4-BE49-F238E27FC236}">
                <a16:creationId xmlns:a16="http://schemas.microsoft.com/office/drawing/2014/main" xmlns="" id="{CFAA2C1D-1C2F-498F-97C7-09EAB2B75A69}"/>
              </a:ext>
            </a:extLst>
          </p:cNvPr>
          <p:cNvSpPr txBox="1"/>
          <p:nvPr/>
        </p:nvSpPr>
        <p:spPr>
          <a:xfrm>
            <a:off x="10035380" y="5974802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Internet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+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5" name="文字方塊 234">
            <a:extLst>
              <a:ext uri="{FF2B5EF4-FFF2-40B4-BE49-F238E27FC236}">
                <a16:creationId xmlns:a16="http://schemas.microsoft.com/office/drawing/2014/main" xmlns="" id="{2631FDA3-05D2-4B49-9CF4-C451A73C0AD3}"/>
              </a:ext>
            </a:extLst>
          </p:cNvPr>
          <p:cNvSpPr txBox="1"/>
          <p:nvPr/>
        </p:nvSpPr>
        <p:spPr>
          <a:xfrm flipH="1">
            <a:off x="96352" y="646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1.2.3. 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 major business sectors   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51311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49404" y="53675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T-project</a:t>
            </a: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xmlns="" id="{6A2DE086-4A4F-E14C-A599-2C0422EC3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735945"/>
              </p:ext>
            </p:extLst>
          </p:nvPr>
        </p:nvGraphicFramePr>
        <p:xfrm>
          <a:off x="249404" y="850190"/>
          <a:ext cx="6387162" cy="5578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xmlns="" id="{891B29F4-17BB-5544-9961-57322DAC2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0365173"/>
              </p:ext>
            </p:extLst>
          </p:nvPr>
        </p:nvGraphicFramePr>
        <p:xfrm>
          <a:off x="6964196" y="1134289"/>
          <a:ext cx="4978400" cy="473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4DF4375B-ECCB-3548-AF1B-AF1ABC9AAD20}"/>
              </a:ext>
            </a:extLst>
          </p:cNvPr>
          <p:cNvSpPr txBox="1"/>
          <p:nvPr/>
        </p:nvSpPr>
        <p:spPr>
          <a:xfrm>
            <a:off x="2125008" y="1052582"/>
            <a:ext cx="218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Business </a:t>
            </a:r>
            <a:r>
              <a:rPr kumimoji="1" lang="en-US" altLang="zh-TW" b="1" dirty="0">
                <a:solidFill>
                  <a:srgbClr val="1F497D"/>
                </a:solidFill>
              </a:rPr>
              <a:t>Unit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7869162" y="1069272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rgbClr val="1F497D"/>
                </a:solidFill>
              </a:rPr>
              <a:t>CFT team from VN Factory 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3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B4C55327-4350-8F41-BA55-741E6FDE8E31}"/>
              </a:ext>
            </a:extLst>
          </p:cNvPr>
          <p:cNvGrpSpPr/>
          <p:nvPr/>
        </p:nvGrpSpPr>
        <p:grpSpPr>
          <a:xfrm>
            <a:off x="7028435" y="297180"/>
            <a:ext cx="4497859" cy="6067614"/>
            <a:chOff x="2137719" y="-146390"/>
            <a:chExt cx="4497859" cy="710262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F64451AE-AE57-1B4A-93F8-7F99D69C2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4732" y="593825"/>
              <a:ext cx="4062390" cy="6048473"/>
            </a:xfrm>
            <a:prstGeom prst="rect">
              <a:avLst/>
            </a:prstGeom>
          </p:spPr>
        </p:pic>
        <p:sp>
          <p:nvSpPr>
            <p:cNvPr id="6" name="圓角矩形 5">
              <a:extLst>
                <a:ext uri="{FF2B5EF4-FFF2-40B4-BE49-F238E27FC236}">
                  <a16:creationId xmlns:a16="http://schemas.microsoft.com/office/drawing/2014/main" xmlns="" id="{B733BFC9-8248-2341-BB44-1ACEAA934E38}"/>
                </a:ext>
              </a:extLst>
            </p:cNvPr>
            <p:cNvSpPr/>
            <p:nvPr/>
          </p:nvSpPr>
          <p:spPr>
            <a:xfrm>
              <a:off x="2137719" y="347208"/>
              <a:ext cx="4497859" cy="6609030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xmlns="" id="{71DB6354-C56D-9340-9834-FF4D28D782DF}"/>
                </a:ext>
              </a:extLst>
            </p:cNvPr>
            <p:cNvSpPr txBox="1"/>
            <p:nvPr/>
          </p:nvSpPr>
          <p:spPr>
            <a:xfrm>
              <a:off x="3739677" y="-146390"/>
              <a:ext cx="129394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2019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D604C611-7A64-AE4E-8A25-C858FCBD3C58}"/>
              </a:ext>
            </a:extLst>
          </p:cNvPr>
          <p:cNvGrpSpPr/>
          <p:nvPr/>
        </p:nvGrpSpPr>
        <p:grpSpPr>
          <a:xfrm>
            <a:off x="1923331" y="297180"/>
            <a:ext cx="4637355" cy="6067614"/>
            <a:chOff x="6668624" y="-169260"/>
            <a:chExt cx="4497859" cy="6915569"/>
          </a:xfrm>
        </p:grpSpPr>
        <p:sp>
          <p:nvSpPr>
            <p:cNvPr id="15" name="圓角矩形 14">
              <a:extLst>
                <a:ext uri="{FF2B5EF4-FFF2-40B4-BE49-F238E27FC236}">
                  <a16:creationId xmlns:a16="http://schemas.microsoft.com/office/drawing/2014/main" xmlns="" id="{BEC31796-9A76-F443-BBBF-C34A8281558B}"/>
                </a:ext>
              </a:extLst>
            </p:cNvPr>
            <p:cNvSpPr/>
            <p:nvPr/>
          </p:nvSpPr>
          <p:spPr>
            <a:xfrm>
              <a:off x="6668624" y="256325"/>
              <a:ext cx="4497859" cy="6489984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xmlns="" id="{9082B73F-E092-EB47-8C3A-78852BFA7CEF}"/>
                </a:ext>
              </a:extLst>
            </p:cNvPr>
            <p:cNvSpPr txBox="1"/>
            <p:nvPr/>
          </p:nvSpPr>
          <p:spPr>
            <a:xfrm>
              <a:off x="8351962" y="-169260"/>
              <a:ext cx="1247686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2018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xmlns="" id="{D8AD67C2-BB59-F040-A983-6B39B356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4302" y="476353"/>
              <a:ext cx="3926501" cy="6085364"/>
            </a:xfrm>
            <a:prstGeom prst="rect">
              <a:avLst/>
            </a:prstGeom>
          </p:spPr>
        </p:pic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35521C5-24AF-D341-AFD9-8ADB5ED143B4}"/>
              </a:ext>
            </a:extLst>
          </p:cNvPr>
          <p:cNvSpPr/>
          <p:nvPr/>
        </p:nvSpPr>
        <p:spPr>
          <a:xfrm>
            <a:off x="7028435" y="6396335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zh-TW" altLang="en-US" sz="1200" dirty="0"/>
              <a:t>http://www.fii-foxconn.com/static/file/%E9%95%BF%E5%9B%BE.jpg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DE42043-18FD-FC48-BA09-49F4B296C483}"/>
              </a:ext>
            </a:extLst>
          </p:cNvPr>
          <p:cNvSpPr/>
          <p:nvPr/>
        </p:nvSpPr>
        <p:spPr>
          <a:xfrm>
            <a:off x="1924566" y="6364794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fr-FR" altLang="zh-TW" sz="1200" dirty="0"/>
              <a:t>http://</a:t>
            </a:r>
            <a:r>
              <a:rPr lang="fr-FR" altLang="zh-TW" sz="1200" dirty="0" err="1"/>
              <a:t>www.fii-foxconn.com</a:t>
            </a:r>
            <a:r>
              <a:rPr lang="fr-FR" altLang="zh-TW" sz="1200" dirty="0"/>
              <a:t>/</a:t>
            </a:r>
            <a:r>
              <a:rPr lang="fr-FR" altLang="zh-TW" sz="1200" dirty="0" err="1"/>
              <a:t>static</a:t>
            </a:r>
            <a:r>
              <a:rPr lang="fr-FR" altLang="zh-TW" sz="1200" dirty="0"/>
              <a:t>/file/032919_content.pdf</a:t>
            </a:r>
            <a:endParaRPr lang="zh-TW" altLang="en-US" sz="1200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1C5CBF99-A4B2-F341-B6CB-A32D5FBCF853}"/>
              </a:ext>
            </a:extLst>
          </p:cNvPr>
          <p:cNvSpPr txBox="1">
            <a:spLocks/>
          </p:cNvSpPr>
          <p:nvPr/>
        </p:nvSpPr>
        <p:spPr>
          <a:xfrm>
            <a:off x="-16387" y="71048"/>
            <a:ext cx="12208387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sz="2400" dirty="0"/>
              <a:t>1.2.5. Business status for the last two years (sales, operating profit, net profit, etc.) </a:t>
            </a:r>
            <a:r>
              <a:rPr lang="zh-TW" altLang="zh-TW" sz="2400" dirty="0"/>
              <a:t> 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8656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78130" y="0"/>
            <a:ext cx="10515600" cy="1325563"/>
          </a:xfrm>
        </p:spPr>
        <p:txBody>
          <a:bodyPr/>
          <a:lstStyle/>
          <a:p>
            <a:r>
              <a:rPr lang="en-US" altLang="zh-TW" sz="2400" b="1" dirty="0">
                <a:latin typeface="+mn-lt"/>
                <a:ea typeface="+mn-ea"/>
                <a:cs typeface="+mn-cs"/>
              </a:rPr>
              <a:t>1.3. ALT and Foxconn person in charge (contact window) </a:t>
            </a:r>
            <a:endParaRPr lang="zh-TW" altLang="en-US" sz="2400" b="1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7035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33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Name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Email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PM/Sales 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vincent.tung@foxconn.com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Sales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tiffanie.ti.lai@fii-foxconn.com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PM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henry.chiou@mail.foxconn.com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HW/SW 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rick.sj.chen@fii-foxconn.com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SWPL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Jacky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jacky.chiang@foxconn.com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HWPL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sean.hy.chiang@fii-foxconn.com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826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5867" y="228705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3. List </a:t>
            </a:r>
            <a:r>
              <a:rPr lang="en-US" altLang="zh-TW" dirty="0" smtClean="0"/>
              <a:t>of Core Parts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8249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206878"/>
              </p:ext>
            </p:extLst>
          </p:nvPr>
        </p:nvGraphicFramePr>
        <p:xfrm>
          <a:off x="905933" y="571481"/>
          <a:ext cx="982133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85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Part Name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Parts manufacturer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Reason for core parts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MPU 1.8/3.3V SMD FCBGA393 GP S905X4-J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Amlogic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1,2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PER 3.3V SMD QFN32 GP BLUETOOTH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/>
                        <a:t>Realtek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DDR4 SDRAM 8Gb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Samsung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DDR4 SDRAM 4Gb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Samsung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</a:t>
                      </a:r>
                      <a:r>
                        <a:rPr lang="en-US" altLang="zh-TW" dirty="0" err="1"/>
                        <a:t>eMMC</a:t>
                      </a:r>
                      <a:r>
                        <a:rPr lang="en-US" altLang="zh-TW" dirty="0"/>
                        <a:t> 8GB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Samsung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DSP CX20921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Conexant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AMP AD82128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ESMT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812801" y="3566702"/>
            <a:ext cx="11497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altLang="zh-TW" sz="1600" dirty="0"/>
              <a:t>Parts that can only be supplied by one part </a:t>
            </a:r>
            <a:r>
              <a:rPr lang="en-US" altLang="zh-TW" sz="1600" dirty="0" smtClean="0"/>
              <a:t>manufacturer</a:t>
            </a:r>
            <a:endParaRPr lang="en-US" altLang="zh-TW" sz="1600" dirty="0"/>
          </a:p>
          <a:p>
            <a:pPr marL="342900" indent="-342900">
              <a:buAutoNum type="arabicParenR"/>
            </a:pPr>
            <a:r>
              <a:rPr lang="en-US" altLang="zh-TW" sz="1600" dirty="0"/>
              <a:t>Parts that require more than 10 weeks for </a:t>
            </a:r>
            <a:r>
              <a:rPr lang="en-US" altLang="zh-TW" sz="1600" dirty="0" smtClean="0"/>
              <a:t>delivery =&gt;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Plz</a:t>
            </a:r>
            <a:r>
              <a:rPr lang="en-US" altLang="zh-TW" sz="1600" dirty="0" smtClean="0">
                <a:solidFill>
                  <a:srgbClr val="0070C0"/>
                </a:solidFill>
              </a:rPr>
              <a:t> be noted </a:t>
            </a:r>
            <a:r>
              <a:rPr lang="en-US" altLang="zh-TW" sz="1600" dirty="0" smtClean="0">
                <a:solidFill>
                  <a:srgbClr val="0070C0"/>
                </a:solidFill>
              </a:rPr>
              <a:t>90</a:t>
            </a:r>
            <a:r>
              <a:rPr lang="en-US" altLang="zh-TW" sz="1600" dirty="0" smtClean="0">
                <a:solidFill>
                  <a:srgbClr val="0070C0"/>
                </a:solidFill>
              </a:rPr>
              <a:t>%</a:t>
            </a:r>
            <a:r>
              <a:rPr lang="en-US" altLang="zh-TW" sz="1600" dirty="0" smtClean="0">
                <a:solidFill>
                  <a:srgbClr val="0070C0"/>
                </a:solidFill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</a:rPr>
              <a:t>of parts are over </a:t>
            </a:r>
            <a:r>
              <a:rPr lang="en-US" altLang="zh-TW" sz="1600" dirty="0" smtClean="0">
                <a:solidFill>
                  <a:srgbClr val="0070C0"/>
                </a:solidFill>
              </a:rPr>
              <a:t>10WKs, </a:t>
            </a:r>
            <a:r>
              <a:rPr lang="en-US" altLang="zh-TW" sz="1600" dirty="0" smtClean="0">
                <a:solidFill>
                  <a:srgbClr val="0070C0"/>
                </a:solidFill>
              </a:rPr>
              <a:t>here only shows the core parts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342900" indent="-342900">
              <a:buAutoNum type="arabicParenR"/>
            </a:pPr>
            <a:r>
              <a:rPr lang="en-US" altLang="zh-TW" sz="1600" dirty="0"/>
              <a:t>Parts with 5% or more of cost ratio</a:t>
            </a:r>
          </a:p>
          <a:p>
            <a:pPr marL="342900" indent="-342900">
              <a:buAutoNum type="arabicParenR"/>
            </a:pPr>
            <a:r>
              <a:rPr lang="en-US" altLang="zh-TW" sz="1600" dirty="0"/>
              <a:t>Compatible/standardized parts</a:t>
            </a:r>
            <a:endParaRPr lang="zh-TW" altLang="en-US" sz="1600" dirty="0"/>
          </a:p>
        </p:txBody>
      </p:sp>
      <p:sp>
        <p:nvSpPr>
          <p:cNvPr id="10" name="標題 4"/>
          <p:cNvSpPr txBox="1">
            <a:spLocks/>
          </p:cNvSpPr>
          <p:nvPr/>
        </p:nvSpPr>
        <p:spPr>
          <a:xfrm>
            <a:off x="812801" y="58828"/>
            <a:ext cx="2980266" cy="670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/>
              <a:t>List of core parts</a:t>
            </a:r>
            <a:endParaRPr lang="zh-TW" altLang="en-US" sz="2400" dirty="0"/>
          </a:p>
        </p:txBody>
      </p:sp>
      <p:sp>
        <p:nvSpPr>
          <p:cNvPr id="11" name="標題 4"/>
          <p:cNvSpPr txBox="1">
            <a:spLocks/>
          </p:cNvSpPr>
          <p:nvPr/>
        </p:nvSpPr>
        <p:spPr>
          <a:xfrm>
            <a:off x="838200" y="4664754"/>
            <a:ext cx="5181599" cy="670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/>
              <a:t>Compatible evaluation suggested parts</a:t>
            </a:r>
            <a:endParaRPr lang="zh-TW" altLang="en-US" sz="24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261618"/>
              </p:ext>
            </p:extLst>
          </p:nvPr>
        </p:nvGraphicFramePr>
        <p:xfrm>
          <a:off x="905933" y="5249544"/>
          <a:ext cx="78867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Part Name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No. 1 parts company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No. 2 parts company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DDR4 SDRAM 8Gb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Samsung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Hynix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IC DDR4 SDRAM 4Gb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Samsung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Hynix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2473325"/>
            <a:ext cx="11599333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4. Propose </a:t>
            </a:r>
            <a:r>
              <a:rPr lang="en-US" altLang="zh-TW" dirty="0" smtClean="0"/>
              <a:t>equipment technology and characteristics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0650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4.2.1 Equipment </a:t>
            </a:r>
            <a:r>
              <a:rPr lang="en-US" altLang="zh-TW" dirty="0" smtClean="0"/>
              <a:t>Model Name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ALT check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6521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群組 141">
            <a:extLst>
              <a:ext uri="{FF2B5EF4-FFF2-40B4-BE49-F238E27FC236}">
                <a16:creationId xmlns:a16="http://schemas.microsoft.com/office/drawing/2014/main" xmlns="" id="{A88F1C73-EA76-DA4A-83ED-7B89E1824716}"/>
              </a:ext>
            </a:extLst>
          </p:cNvPr>
          <p:cNvGrpSpPr/>
          <p:nvPr/>
        </p:nvGrpSpPr>
        <p:grpSpPr>
          <a:xfrm rot="16200000">
            <a:off x="5974351" y="1825682"/>
            <a:ext cx="483079" cy="9581555"/>
            <a:chOff x="10826044" y="0"/>
            <a:chExt cx="1185334" cy="6858000"/>
          </a:xfrm>
        </p:grpSpPr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xmlns="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xmlns="" id="{1CA4C0AE-16BA-5D4B-B36B-71BC11775562}"/>
                </a:ext>
              </a:extLst>
            </p:cNvPr>
            <p:cNvSpPr txBox="1"/>
            <p:nvPr/>
          </p:nvSpPr>
          <p:spPr>
            <a:xfrm>
              <a:off x="10852315" y="257032"/>
              <a:ext cx="1132790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Left Panel</a:t>
              </a:r>
              <a:endParaRPr kumimoji="1" lang="zh-TW" altLang="en-US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EA2A698-1183-8A47-A4E1-B914848EC0D3}"/>
              </a:ext>
            </a:extLst>
          </p:cNvPr>
          <p:cNvSpPr/>
          <p:nvPr/>
        </p:nvSpPr>
        <p:spPr>
          <a:xfrm>
            <a:off x="5169719" y="1411110"/>
            <a:ext cx="3816236" cy="33808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S905X4</a:t>
            </a:r>
          </a:p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SoC</a:t>
            </a:r>
            <a:endParaRPr kumimoji="1"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5F8CE55-3444-6C49-BBBB-5A4D801983B0}"/>
              </a:ext>
            </a:extLst>
          </p:cNvPr>
          <p:cNvSpPr/>
          <p:nvPr/>
        </p:nvSpPr>
        <p:spPr>
          <a:xfrm>
            <a:off x="6107289" y="259644"/>
            <a:ext cx="1377244" cy="733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DDR4 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SDRAM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1G*2+512MB*2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6" name="上-下雙向箭號 5">
            <a:extLst>
              <a:ext uri="{FF2B5EF4-FFF2-40B4-BE49-F238E27FC236}">
                <a16:creationId xmlns:a16="http://schemas.microsoft.com/office/drawing/2014/main" xmlns="" id="{77A8BDBD-2865-B248-968F-6F27CAD15DEF}"/>
              </a:ext>
            </a:extLst>
          </p:cNvPr>
          <p:cNvSpPr/>
          <p:nvPr/>
        </p:nvSpPr>
        <p:spPr>
          <a:xfrm>
            <a:off x="6677377" y="993422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7C155C27-105B-9046-A5B9-1A49E2A14087}"/>
              </a:ext>
            </a:extLst>
          </p:cNvPr>
          <p:cNvSpPr txBox="1"/>
          <p:nvPr/>
        </p:nvSpPr>
        <p:spPr>
          <a:xfrm>
            <a:off x="6953955" y="1072444"/>
            <a:ext cx="594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32bits</a:t>
            </a:r>
            <a:endParaRPr kumimoji="1" lang="zh-TW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2510015-4378-D941-B9FA-4B9ED2A80121}"/>
              </a:ext>
            </a:extLst>
          </p:cNvPr>
          <p:cNvSpPr/>
          <p:nvPr/>
        </p:nvSpPr>
        <p:spPr>
          <a:xfrm>
            <a:off x="7608711" y="257032"/>
            <a:ext cx="1377244" cy="733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eMMC 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Flash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16GB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上-下雙向箭號 8">
            <a:extLst>
              <a:ext uri="{FF2B5EF4-FFF2-40B4-BE49-F238E27FC236}">
                <a16:creationId xmlns:a16="http://schemas.microsoft.com/office/drawing/2014/main" xmlns="" id="{628BE17A-4466-0F48-9286-BCED9DCB00B7}"/>
              </a:ext>
            </a:extLst>
          </p:cNvPr>
          <p:cNvSpPr/>
          <p:nvPr/>
        </p:nvSpPr>
        <p:spPr>
          <a:xfrm>
            <a:off x="8178799" y="988198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9F21BBA8-1265-604F-9CB3-B518988146C4}"/>
              </a:ext>
            </a:extLst>
          </p:cNvPr>
          <p:cNvSpPr txBox="1"/>
          <p:nvPr/>
        </p:nvSpPr>
        <p:spPr>
          <a:xfrm>
            <a:off x="8415866" y="1072443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8bits</a:t>
            </a:r>
            <a:endParaRPr kumimoji="1" lang="zh-TW" altLang="en-US" sz="12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119A4B1-2E45-504E-A05B-0ADA73CCE172}"/>
              </a:ext>
            </a:extLst>
          </p:cNvPr>
          <p:cNvSpPr/>
          <p:nvPr/>
        </p:nvSpPr>
        <p:spPr>
          <a:xfrm>
            <a:off x="4921955" y="369922"/>
            <a:ext cx="1004711" cy="6182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24MHz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" name="直線箭頭接點 13">
            <a:extLst>
              <a:ext uri="{FF2B5EF4-FFF2-40B4-BE49-F238E27FC236}">
                <a16:creationId xmlns:a16="http://schemas.microsoft.com/office/drawing/2014/main" xmlns="" id="{565D4EC9-0AD4-534C-80E3-DC8375DC1D62}"/>
              </a:ext>
            </a:extLst>
          </p:cNvPr>
          <p:cNvCxnSpPr>
            <a:stCxn id="12" idx="2"/>
          </p:cNvCxnSpPr>
          <p:nvPr/>
        </p:nvCxnSpPr>
        <p:spPr>
          <a:xfrm flipH="1">
            <a:off x="5424310" y="988198"/>
            <a:ext cx="1" cy="4176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群組 73">
            <a:extLst>
              <a:ext uri="{FF2B5EF4-FFF2-40B4-BE49-F238E27FC236}">
                <a16:creationId xmlns:a16="http://schemas.microsoft.com/office/drawing/2014/main" xmlns="" id="{2B4A192F-CE59-4D40-9899-83C2CDD9EBC4}"/>
              </a:ext>
            </a:extLst>
          </p:cNvPr>
          <p:cNvGrpSpPr/>
          <p:nvPr/>
        </p:nvGrpSpPr>
        <p:grpSpPr>
          <a:xfrm>
            <a:off x="11006666" y="0"/>
            <a:ext cx="1004711" cy="6858000"/>
            <a:chOff x="10826044" y="0"/>
            <a:chExt cx="1185334" cy="6858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EDF5B63F-5C43-634A-80D8-6CF9EE1AA09B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xmlns="" id="{3F9D5E00-2815-B648-80AC-2FBA7583DA88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Front Panel</a:t>
              </a:r>
              <a:endParaRPr kumimoji="1" lang="zh-TW" altLang="en-US" dirty="0"/>
            </a:p>
          </p:txBody>
        </p:sp>
      </p:grpSp>
      <p:cxnSp>
        <p:nvCxnSpPr>
          <p:cNvPr id="34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9658" y="184105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83C2C3EC-CB40-D248-AE0F-A3C6B6211FCA}"/>
              </a:ext>
            </a:extLst>
          </p:cNvPr>
          <p:cNvSpPr/>
          <p:nvPr/>
        </p:nvSpPr>
        <p:spPr>
          <a:xfrm>
            <a:off x="2999415" y="578840"/>
            <a:ext cx="1377244" cy="4163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Reset IC</a:t>
            </a:r>
          </a:p>
        </p:txBody>
      </p:sp>
      <p:grpSp>
        <p:nvGrpSpPr>
          <p:cNvPr id="75" name="群組 74">
            <a:extLst>
              <a:ext uri="{FF2B5EF4-FFF2-40B4-BE49-F238E27FC236}">
                <a16:creationId xmlns:a16="http://schemas.microsoft.com/office/drawing/2014/main" xmlns="" id="{A88F1C73-EA76-DA4A-83ED-7B89E1824716}"/>
              </a:ext>
            </a:extLst>
          </p:cNvPr>
          <p:cNvGrpSpPr/>
          <p:nvPr/>
        </p:nvGrpSpPr>
        <p:grpSpPr>
          <a:xfrm>
            <a:off x="337961" y="0"/>
            <a:ext cx="1087150" cy="6858000"/>
            <a:chOff x="10826044" y="0"/>
            <a:chExt cx="1185334" cy="6858000"/>
          </a:xfrm>
        </p:grpSpPr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77" name="文字方塊 76">
              <a:extLst>
                <a:ext uri="{FF2B5EF4-FFF2-40B4-BE49-F238E27FC236}">
                  <a16:creationId xmlns:a16="http://schemas.microsoft.com/office/drawing/2014/main" xmlns="" id="{1CA4C0AE-16BA-5D4B-B36B-71BC11775562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Rear Panel</a:t>
              </a:r>
              <a:endParaRPr kumimoji="1" lang="zh-TW" altLang="en-US" dirty="0"/>
            </a:p>
          </p:txBody>
        </p:sp>
      </p:grpSp>
      <p:sp>
        <p:nvSpPr>
          <p:cNvPr id="78" name="矩形 77">
            <a:extLst>
              <a:ext uri="{FF2B5EF4-FFF2-40B4-BE49-F238E27FC236}">
                <a16:creationId xmlns:a16="http://schemas.microsoft.com/office/drawing/2014/main" xmlns="" id="{75694C44-0C98-9741-ACDC-6EBE423FF8DA}"/>
              </a:ext>
            </a:extLst>
          </p:cNvPr>
          <p:cNvSpPr/>
          <p:nvPr/>
        </p:nvSpPr>
        <p:spPr>
          <a:xfrm>
            <a:off x="962018" y="2745529"/>
            <a:ext cx="1234028" cy="5849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HDMI 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(HDMI2.1)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上-下雙向箭號 79">
            <a:extLst>
              <a:ext uri="{FF2B5EF4-FFF2-40B4-BE49-F238E27FC236}">
                <a16:creationId xmlns:a16="http://schemas.microsoft.com/office/drawing/2014/main" xmlns="" id="{C569D91E-C734-6F45-B23A-D9BBBDE86BFF}"/>
              </a:ext>
            </a:extLst>
          </p:cNvPr>
          <p:cNvSpPr/>
          <p:nvPr/>
        </p:nvSpPr>
        <p:spPr>
          <a:xfrm rot="5400000">
            <a:off x="3615962" y="1566350"/>
            <a:ext cx="144150" cy="29502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xmlns="" id="{40176125-73D0-374F-BE24-7303582F2624}"/>
              </a:ext>
            </a:extLst>
          </p:cNvPr>
          <p:cNvSpPr txBox="1"/>
          <p:nvPr/>
        </p:nvSpPr>
        <p:spPr>
          <a:xfrm>
            <a:off x="2759957" y="2747988"/>
            <a:ext cx="1720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TMDS/DDC_I2C/CEC/HPD</a:t>
            </a:r>
            <a:endParaRPr kumimoji="1" lang="zh-TW" altLang="en-US" sz="1000" dirty="0"/>
          </a:p>
        </p:txBody>
      </p:sp>
      <p:cxnSp>
        <p:nvCxnSpPr>
          <p:cNvPr id="84" name="肘形接點 83">
            <a:extLst>
              <a:ext uri="{FF2B5EF4-FFF2-40B4-BE49-F238E27FC236}">
                <a16:creationId xmlns:a16="http://schemas.microsoft.com/office/drawing/2014/main" xmlns="" id="{F38D274A-9BC7-2B46-840C-2D4FCD6FCFC6}"/>
              </a:ext>
            </a:extLst>
          </p:cNvPr>
          <p:cNvCxnSpPr>
            <a:stCxn id="35" idx="3"/>
            <a:endCxn id="178" idx="1"/>
          </p:cNvCxnSpPr>
          <p:nvPr/>
        </p:nvCxnSpPr>
        <p:spPr>
          <a:xfrm>
            <a:off x="4376659" y="787007"/>
            <a:ext cx="793060" cy="87384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989256" y="4119626"/>
            <a:ext cx="120482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 Jack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8" name="向右箭號 97">
            <a:extLst>
              <a:ext uri="{FF2B5EF4-FFF2-40B4-BE49-F238E27FC236}">
                <a16:creationId xmlns:a16="http://schemas.microsoft.com/office/drawing/2014/main" xmlns="" id="{B3EE77AA-23DB-DE47-96CA-37009D96759E}"/>
              </a:ext>
            </a:extLst>
          </p:cNvPr>
          <p:cNvSpPr/>
          <p:nvPr/>
        </p:nvSpPr>
        <p:spPr>
          <a:xfrm>
            <a:off x="2614467" y="5024978"/>
            <a:ext cx="441646" cy="801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xmlns="" id="{90A1C06B-9DCC-A149-8FAA-89EF44A6FA2A}"/>
              </a:ext>
            </a:extLst>
          </p:cNvPr>
          <p:cNvSpPr/>
          <p:nvPr/>
        </p:nvSpPr>
        <p:spPr>
          <a:xfrm>
            <a:off x="3057324" y="4934270"/>
            <a:ext cx="1105100" cy="73377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Block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DC-DC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xmlns="" id="{53DD96C2-0C17-854F-9E2A-4471E76F447F}"/>
              </a:ext>
            </a:extLst>
          </p:cNvPr>
          <p:cNvSpPr/>
          <p:nvPr/>
        </p:nvSpPr>
        <p:spPr>
          <a:xfrm>
            <a:off x="3057324" y="5668048"/>
            <a:ext cx="1102288" cy="1939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xmlns="" id="{62909E88-FE57-284A-B095-297B6C9C1FB9}"/>
              </a:ext>
            </a:extLst>
          </p:cNvPr>
          <p:cNvSpPr/>
          <p:nvPr/>
        </p:nvSpPr>
        <p:spPr>
          <a:xfrm>
            <a:off x="3057324" y="5861984"/>
            <a:ext cx="1105100" cy="193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xmlns="" id="{5C81B25A-F527-E24F-9B2B-34F4CC33FA6C}"/>
              </a:ext>
            </a:extLst>
          </p:cNvPr>
          <p:cNvSpPr txBox="1"/>
          <p:nvPr/>
        </p:nvSpPr>
        <p:spPr>
          <a:xfrm>
            <a:off x="2651097" y="472273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cxnSp>
        <p:nvCxnSpPr>
          <p:cNvPr id="105" name="直線箭頭接點 104">
            <a:extLst>
              <a:ext uri="{FF2B5EF4-FFF2-40B4-BE49-F238E27FC236}">
                <a16:creationId xmlns:a16="http://schemas.microsoft.com/office/drawing/2014/main" xmlns="" id="{98B54490-8F4D-554E-BBDF-E1E4CAD48729}"/>
              </a:ext>
            </a:extLst>
          </p:cNvPr>
          <p:cNvCxnSpPr/>
          <p:nvPr/>
        </p:nvCxnSpPr>
        <p:spPr>
          <a:xfrm>
            <a:off x="2188256" y="5973527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xmlns="" id="{879FAD62-6709-CD4F-B6EE-F01D6BBCCCB3}"/>
              </a:ext>
            </a:extLst>
          </p:cNvPr>
          <p:cNvSpPr txBox="1"/>
          <p:nvPr/>
        </p:nvSpPr>
        <p:spPr>
          <a:xfrm>
            <a:off x="2094949" y="573911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107" name="直線箭頭接點 106">
            <a:extLst>
              <a:ext uri="{FF2B5EF4-FFF2-40B4-BE49-F238E27FC236}">
                <a16:creationId xmlns:a16="http://schemas.microsoft.com/office/drawing/2014/main" xmlns="" id="{32A168CD-81D4-6243-96E0-7E774933909A}"/>
              </a:ext>
            </a:extLst>
          </p:cNvPr>
          <p:cNvCxnSpPr/>
          <p:nvPr/>
        </p:nvCxnSpPr>
        <p:spPr>
          <a:xfrm>
            <a:off x="4175778" y="501447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箭頭接點 107">
            <a:extLst>
              <a:ext uri="{FF2B5EF4-FFF2-40B4-BE49-F238E27FC236}">
                <a16:creationId xmlns:a16="http://schemas.microsoft.com/office/drawing/2014/main" xmlns="" id="{E7BCA248-C29D-B744-8496-CD312D98EB2B}"/>
              </a:ext>
            </a:extLst>
          </p:cNvPr>
          <p:cNvCxnSpPr/>
          <p:nvPr/>
        </p:nvCxnSpPr>
        <p:spPr>
          <a:xfrm>
            <a:off x="4175778" y="5198219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箭頭接點 108">
            <a:extLst>
              <a:ext uri="{FF2B5EF4-FFF2-40B4-BE49-F238E27FC236}">
                <a16:creationId xmlns:a16="http://schemas.microsoft.com/office/drawing/2014/main" xmlns="" id="{D2E4A2BD-565C-D64C-B14C-F90064CD335F}"/>
              </a:ext>
            </a:extLst>
          </p:cNvPr>
          <p:cNvCxnSpPr/>
          <p:nvPr/>
        </p:nvCxnSpPr>
        <p:spPr>
          <a:xfrm>
            <a:off x="4175778" y="5378834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箭頭接點 109">
            <a:extLst>
              <a:ext uri="{FF2B5EF4-FFF2-40B4-BE49-F238E27FC236}">
                <a16:creationId xmlns:a16="http://schemas.microsoft.com/office/drawing/2014/main" xmlns="" id="{EF3C4546-0B94-DB4A-B082-B7E1D8DC6555}"/>
              </a:ext>
            </a:extLst>
          </p:cNvPr>
          <p:cNvCxnSpPr/>
          <p:nvPr/>
        </p:nvCxnSpPr>
        <p:spPr>
          <a:xfrm>
            <a:off x="4175778" y="5537262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字方塊 110">
            <a:extLst>
              <a:ext uri="{FF2B5EF4-FFF2-40B4-BE49-F238E27FC236}">
                <a16:creationId xmlns:a16="http://schemas.microsoft.com/office/drawing/2014/main" xmlns="" id="{D1EF73AD-1B7E-CA4D-87B1-4B3C222B4D01}"/>
              </a:ext>
            </a:extLst>
          </p:cNvPr>
          <p:cNvSpPr txBox="1"/>
          <p:nvPr/>
        </p:nvSpPr>
        <p:spPr>
          <a:xfrm>
            <a:off x="4157433" y="4771744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:a16="http://schemas.microsoft.com/office/drawing/2014/main" xmlns="" id="{AFA2A938-BA86-0F4E-80F6-7381381A4487}"/>
              </a:ext>
            </a:extLst>
          </p:cNvPr>
          <p:cNvSpPr txBox="1"/>
          <p:nvPr/>
        </p:nvSpPr>
        <p:spPr>
          <a:xfrm>
            <a:off x="4163531" y="498233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VDD_CPU</a:t>
            </a: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xmlns="" id="{EE5E9EFF-64FF-0B40-BCD0-739E3EB0AD12}"/>
              </a:ext>
            </a:extLst>
          </p:cNvPr>
          <p:cNvSpPr txBox="1"/>
          <p:nvPr/>
        </p:nvSpPr>
        <p:spPr>
          <a:xfrm>
            <a:off x="4159298" y="5160345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</a:p>
        </p:txBody>
      </p:sp>
      <p:sp>
        <p:nvSpPr>
          <p:cNvPr id="114" name="文字方塊 113">
            <a:extLst>
              <a:ext uri="{FF2B5EF4-FFF2-40B4-BE49-F238E27FC236}">
                <a16:creationId xmlns:a16="http://schemas.microsoft.com/office/drawing/2014/main" xmlns="" id="{3C693A95-2EEA-7C4E-BDC3-F0419F374522}"/>
              </a:ext>
            </a:extLst>
          </p:cNvPr>
          <p:cNvSpPr txBox="1"/>
          <p:nvPr/>
        </p:nvSpPr>
        <p:spPr>
          <a:xfrm>
            <a:off x="4155065" y="5325118"/>
            <a:ext cx="95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DDR_1.5V</a:t>
            </a:r>
          </a:p>
        </p:txBody>
      </p:sp>
      <p:cxnSp>
        <p:nvCxnSpPr>
          <p:cNvPr id="115" name="直線箭頭接點 114">
            <a:extLst>
              <a:ext uri="{FF2B5EF4-FFF2-40B4-BE49-F238E27FC236}">
                <a16:creationId xmlns:a16="http://schemas.microsoft.com/office/drawing/2014/main" xmlns="" id="{5DD45B36-8B8A-EC45-9315-B08BDF68F057}"/>
              </a:ext>
            </a:extLst>
          </p:cNvPr>
          <p:cNvCxnSpPr/>
          <p:nvPr/>
        </p:nvCxnSpPr>
        <p:spPr>
          <a:xfrm>
            <a:off x="4165573" y="5744760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:a16="http://schemas.microsoft.com/office/drawing/2014/main" xmlns="" id="{94B94971-2587-7B4D-BE97-04F452A52C0A}"/>
              </a:ext>
            </a:extLst>
          </p:cNvPr>
          <p:cNvSpPr txBox="1"/>
          <p:nvPr/>
        </p:nvSpPr>
        <p:spPr>
          <a:xfrm>
            <a:off x="4155073" y="552939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VCC_1.8V</a:t>
            </a:r>
            <a:endParaRPr kumimoji="1" lang="zh-TW" altLang="en-US" sz="1200" dirty="0"/>
          </a:p>
        </p:txBody>
      </p:sp>
      <p:sp>
        <p:nvSpPr>
          <p:cNvPr id="117" name="文字方塊 116">
            <a:extLst>
              <a:ext uri="{FF2B5EF4-FFF2-40B4-BE49-F238E27FC236}">
                <a16:creationId xmlns:a16="http://schemas.microsoft.com/office/drawing/2014/main" xmlns="" id="{00204FD4-9AEE-8B4D-BCC2-57464910255E}"/>
              </a:ext>
            </a:extLst>
          </p:cNvPr>
          <p:cNvSpPr txBox="1"/>
          <p:nvPr/>
        </p:nvSpPr>
        <p:spPr>
          <a:xfrm>
            <a:off x="4124649" y="5723483"/>
            <a:ext cx="1113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err="1"/>
              <a:t>eMMC_VDDQ</a:t>
            </a:r>
            <a:endParaRPr kumimoji="1" lang="zh-TW" altLang="en-US" sz="1200" dirty="0"/>
          </a:p>
        </p:txBody>
      </p:sp>
      <p:cxnSp>
        <p:nvCxnSpPr>
          <p:cNvPr id="118" name="直線箭頭接點 117">
            <a:extLst>
              <a:ext uri="{FF2B5EF4-FFF2-40B4-BE49-F238E27FC236}">
                <a16:creationId xmlns:a16="http://schemas.microsoft.com/office/drawing/2014/main" xmlns="" id="{C5AD9F6E-CCF4-0D4A-BCA8-D34940E2BE9A}"/>
              </a:ext>
            </a:extLst>
          </p:cNvPr>
          <p:cNvCxnSpPr/>
          <p:nvPr/>
        </p:nvCxnSpPr>
        <p:spPr>
          <a:xfrm>
            <a:off x="4176659" y="595659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xmlns="" id="{879FAD62-6709-CD4F-B6EE-F01D6BBCCCB3}"/>
              </a:ext>
            </a:extLst>
          </p:cNvPr>
          <p:cNvSpPr txBox="1"/>
          <p:nvPr/>
        </p:nvSpPr>
        <p:spPr>
          <a:xfrm>
            <a:off x="2094949" y="5555900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92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2188256" y="5796602"/>
            <a:ext cx="86320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5040037" y="6220899"/>
            <a:ext cx="665019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USB 2.0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0" name="文字方塊 89">
            <a:extLst>
              <a:ext uri="{FF2B5EF4-FFF2-40B4-BE49-F238E27FC236}">
                <a16:creationId xmlns:a16="http://schemas.microsoft.com/office/drawing/2014/main" xmlns="" id="{40176125-73D0-374F-BE24-7303582F2624}"/>
              </a:ext>
            </a:extLst>
          </p:cNvPr>
          <p:cNvSpPr txBox="1"/>
          <p:nvPr/>
        </p:nvSpPr>
        <p:spPr>
          <a:xfrm rot="16200000">
            <a:off x="4969875" y="5298791"/>
            <a:ext cx="1224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USB TX/RX/D+/D-</a:t>
            </a:r>
            <a:endParaRPr kumimoji="1" lang="zh-TW" altLang="en-US" sz="1000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xmlns="" id="{E9D45995-8374-F34D-A6C7-BFB13B576677}"/>
              </a:ext>
            </a:extLst>
          </p:cNvPr>
          <p:cNvSpPr/>
          <p:nvPr/>
        </p:nvSpPr>
        <p:spPr>
          <a:xfrm>
            <a:off x="965663" y="2085847"/>
            <a:ext cx="1230382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SPDIF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Optical 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7" name="文字方塊 126"/>
          <p:cNvSpPr txBox="1"/>
          <p:nvPr/>
        </p:nvSpPr>
        <p:spPr>
          <a:xfrm>
            <a:off x="6418418" y="2133209"/>
            <a:ext cx="127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TW" b="1" dirty="0">
              <a:solidFill>
                <a:srgbClr val="C00000"/>
              </a:solidFill>
            </a:endParaRPr>
          </a:p>
          <a:p>
            <a:pPr algn="ctr"/>
            <a:r>
              <a:rPr lang="en-US" altLang="zh-TW" b="1" dirty="0">
                <a:solidFill>
                  <a:srgbClr val="C00000"/>
                </a:solidFill>
              </a:rPr>
              <a:t>AI Speaker</a:t>
            </a:r>
            <a:endParaRPr lang="zh-TW" altLang="en-US" b="1" dirty="0">
              <a:solidFill>
                <a:srgbClr val="C00000"/>
              </a:solidFill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2846" y="1985760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Voice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86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216940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6392" y="2288697"/>
            <a:ext cx="1208657" cy="372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on/off button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3E2813C9-1208-1247-9EF6-DD71D0528616}"/>
              </a:ext>
            </a:extLst>
          </p:cNvPr>
          <p:cNvSpPr/>
          <p:nvPr/>
        </p:nvSpPr>
        <p:spPr>
          <a:xfrm>
            <a:off x="8008065" y="5292533"/>
            <a:ext cx="1054625" cy="4869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BT5.0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IC</a:t>
            </a:r>
          </a:p>
        </p:txBody>
      </p:sp>
      <p:sp>
        <p:nvSpPr>
          <p:cNvPr id="42" name="上-下雙向箭號 41">
            <a:extLst>
              <a:ext uri="{FF2B5EF4-FFF2-40B4-BE49-F238E27FC236}">
                <a16:creationId xmlns:a16="http://schemas.microsoft.com/office/drawing/2014/main" xmlns="" id="{E73ABD3A-044B-D246-A739-4A5518613622}"/>
              </a:ext>
            </a:extLst>
          </p:cNvPr>
          <p:cNvSpPr/>
          <p:nvPr/>
        </p:nvSpPr>
        <p:spPr>
          <a:xfrm>
            <a:off x="8133406" y="4751448"/>
            <a:ext cx="196870" cy="5399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7948246" y="4468908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UART</a:t>
            </a:r>
            <a:endParaRPr kumimoji="1" lang="zh-TW" altLang="en-US" sz="12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D2F0584A-E606-3844-A0D7-1CFC06CAB055}"/>
              </a:ext>
            </a:extLst>
          </p:cNvPr>
          <p:cNvSpPr/>
          <p:nvPr/>
        </p:nvSpPr>
        <p:spPr>
          <a:xfrm>
            <a:off x="9606326" y="5279794"/>
            <a:ext cx="932720" cy="511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PCB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Antenna *1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48" name="直線箭頭接點 47">
            <a:extLst>
              <a:ext uri="{FF2B5EF4-FFF2-40B4-BE49-F238E27FC236}">
                <a16:creationId xmlns:a16="http://schemas.microsoft.com/office/drawing/2014/main" xmlns="" id="{AF36D9CB-F052-0A4B-8977-41AC1FE8071D}"/>
              </a:ext>
            </a:extLst>
          </p:cNvPr>
          <p:cNvCxnSpPr>
            <a:stCxn id="41" idx="3"/>
            <a:endCxn id="46" idx="1"/>
          </p:cNvCxnSpPr>
          <p:nvPr/>
        </p:nvCxnSpPr>
        <p:spPr>
          <a:xfrm flipV="1">
            <a:off x="9062690" y="5535662"/>
            <a:ext cx="543636" cy="33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上-下雙向箭號 103">
            <a:extLst>
              <a:ext uri="{FF2B5EF4-FFF2-40B4-BE49-F238E27FC236}">
                <a16:creationId xmlns:a16="http://schemas.microsoft.com/office/drawing/2014/main" xmlns="" id="{E73ABD3A-044B-D246-A739-4A5518613622}"/>
              </a:ext>
            </a:extLst>
          </p:cNvPr>
          <p:cNvSpPr/>
          <p:nvPr/>
        </p:nvSpPr>
        <p:spPr>
          <a:xfrm>
            <a:off x="8647581" y="4757844"/>
            <a:ext cx="189028" cy="52914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0" name="文字方塊 119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519590" y="448027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PCM</a:t>
            </a:r>
            <a:endParaRPr kumimoji="1" lang="zh-TW" altLang="en-US" sz="1200" dirty="0"/>
          </a:p>
        </p:txBody>
      </p:sp>
      <p:cxnSp>
        <p:nvCxnSpPr>
          <p:cNvPr id="121" name="肘形接點 120"/>
          <p:cNvCxnSpPr>
            <a:endCxn id="94" idx="3"/>
          </p:cNvCxnSpPr>
          <p:nvPr/>
        </p:nvCxnSpPr>
        <p:spPr>
          <a:xfrm rot="10800000">
            <a:off x="2196045" y="2344055"/>
            <a:ext cx="2967116" cy="17453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:a16="http://schemas.microsoft.com/office/drawing/2014/main" xmlns="" id="{1A45B631-DE8A-814B-98A8-E258B26249B9}"/>
              </a:ext>
            </a:extLst>
          </p:cNvPr>
          <p:cNvSpPr txBox="1"/>
          <p:nvPr/>
        </p:nvSpPr>
        <p:spPr>
          <a:xfrm>
            <a:off x="2471326" y="20395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SPDIF Interface</a:t>
            </a:r>
            <a:endParaRPr kumimoji="1" lang="zh-TW" altLang="en-US" sz="1000" dirty="0"/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xmlns="" id="{E9D45995-8374-F34D-A6C7-BFB13B576677}"/>
              </a:ext>
            </a:extLst>
          </p:cNvPr>
          <p:cNvSpPr/>
          <p:nvPr/>
        </p:nvSpPr>
        <p:spPr>
          <a:xfrm>
            <a:off x="966676" y="3472012"/>
            <a:ext cx="1229370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RJ45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8" name="上-下雙向箭號 127">
            <a:extLst>
              <a:ext uri="{FF2B5EF4-FFF2-40B4-BE49-F238E27FC236}">
                <a16:creationId xmlns:a16="http://schemas.microsoft.com/office/drawing/2014/main" xmlns="" id="{196930DB-14F3-754B-B95B-D4617F946A73}"/>
              </a:ext>
            </a:extLst>
          </p:cNvPr>
          <p:cNvSpPr/>
          <p:nvPr/>
        </p:nvSpPr>
        <p:spPr>
          <a:xfrm rot="5400000">
            <a:off x="3613913" y="2280155"/>
            <a:ext cx="137940" cy="29605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1020241" y="4860657"/>
            <a:ext cx="15644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Switch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上彎箭號 12"/>
          <p:cNvSpPr/>
          <p:nvPr/>
        </p:nvSpPr>
        <p:spPr>
          <a:xfrm flipV="1">
            <a:off x="2183170" y="4308034"/>
            <a:ext cx="285312" cy="541387"/>
          </a:xfrm>
          <a:prstGeom prst="bentUpArrow">
            <a:avLst>
              <a:gd name="adj1" fmla="val 25000"/>
              <a:gd name="adj2" fmla="val 1392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3" name="文字方塊 132">
            <a:extLst>
              <a:ext uri="{FF2B5EF4-FFF2-40B4-BE49-F238E27FC236}">
                <a16:creationId xmlns:a16="http://schemas.microsoft.com/office/drawing/2014/main" xmlns="" id="{5C81B25A-F527-E24F-9B2B-34F4CC33FA6C}"/>
              </a:ext>
            </a:extLst>
          </p:cNvPr>
          <p:cNvSpPr txBox="1"/>
          <p:nvPr/>
        </p:nvSpPr>
        <p:spPr>
          <a:xfrm>
            <a:off x="2169763" y="408255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sp>
        <p:nvSpPr>
          <p:cNvPr id="134" name="上-下雙向箭號 133">
            <a:extLst>
              <a:ext uri="{FF2B5EF4-FFF2-40B4-BE49-F238E27FC236}">
                <a16:creationId xmlns:a16="http://schemas.microsoft.com/office/drawing/2014/main" xmlns="" id="{E73ABD3A-044B-D246-A739-4A5518613622}"/>
              </a:ext>
            </a:extLst>
          </p:cNvPr>
          <p:cNvSpPr/>
          <p:nvPr/>
        </p:nvSpPr>
        <p:spPr>
          <a:xfrm>
            <a:off x="5334456" y="4751845"/>
            <a:ext cx="155396" cy="146905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5" name="矩形 134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5749873" y="6220898"/>
            <a:ext cx="8076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CH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36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126850" y="474613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矩形 136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6602332" y="6220898"/>
            <a:ext cx="80405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Vol.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xmlns="" id="{1FC99BA6-89BC-8E49-A905-CCC3AF3014A0}"/>
              </a:ext>
            </a:extLst>
          </p:cNvPr>
          <p:cNvSpPr/>
          <p:nvPr/>
        </p:nvSpPr>
        <p:spPr>
          <a:xfrm>
            <a:off x="7466618" y="6220898"/>
            <a:ext cx="625157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MIC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On/Off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0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7692936" y="4752621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946669" y="473332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矩形 167">
            <a:extLst>
              <a:ext uri="{FF2B5EF4-FFF2-40B4-BE49-F238E27FC236}">
                <a16:creationId xmlns:a16="http://schemas.microsoft.com/office/drawing/2014/main" xmlns="" id="{462137E1-7D57-1142-AC16-BF48AFA42CB1}"/>
              </a:ext>
            </a:extLst>
          </p:cNvPr>
          <p:cNvSpPr/>
          <p:nvPr/>
        </p:nvSpPr>
        <p:spPr>
          <a:xfrm>
            <a:off x="1756973" y="1373410"/>
            <a:ext cx="105780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Speaker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4</a:t>
            </a:r>
            <a:r>
              <a:rPr kumimoji="1" lang="el-GR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Ω</a:t>
            </a:r>
            <a:r>
              <a:rPr kumimoji="1" lang="en-US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, 3W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xmlns="" id="{FFAA9C45-8932-E94C-9AE6-119C6D570719}"/>
              </a:ext>
            </a:extLst>
          </p:cNvPr>
          <p:cNvSpPr/>
          <p:nvPr/>
        </p:nvSpPr>
        <p:spPr>
          <a:xfrm>
            <a:off x="3229683" y="1227322"/>
            <a:ext cx="1125378" cy="733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Class </a:t>
            </a:r>
            <a:r>
              <a:rPr kumimoji="1" lang="en-US" altLang="zh-TW" sz="1200">
                <a:solidFill>
                  <a:schemeClr val="tx1"/>
                </a:solidFill>
              </a:rPr>
              <a:t>D Amp</a:t>
            </a:r>
            <a:endParaRPr kumimoji="1" lang="en-US" altLang="zh-TW" sz="1200" dirty="0">
              <a:solidFill>
                <a:schemeClr val="tx1"/>
              </a:solidFill>
            </a:endParaRPr>
          </a:p>
        </p:txBody>
      </p:sp>
      <p:cxnSp>
        <p:nvCxnSpPr>
          <p:cNvPr id="170" name="直線箭頭接點 233">
            <a:extLst>
              <a:ext uri="{FF2B5EF4-FFF2-40B4-BE49-F238E27FC236}">
                <a16:creationId xmlns:a16="http://schemas.microsoft.com/office/drawing/2014/main" xmlns="" id="{9898CCEC-33BF-4A46-B775-31329F9ED960}"/>
              </a:ext>
            </a:extLst>
          </p:cNvPr>
          <p:cNvCxnSpPr>
            <a:stCxn id="169" idx="1"/>
            <a:endCxn id="168" idx="3"/>
          </p:cNvCxnSpPr>
          <p:nvPr/>
        </p:nvCxnSpPr>
        <p:spPr>
          <a:xfrm flipH="1">
            <a:off x="2814775" y="1594211"/>
            <a:ext cx="414908" cy="8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肘形接點 170">
            <a:extLst>
              <a:ext uri="{FF2B5EF4-FFF2-40B4-BE49-F238E27FC236}">
                <a16:creationId xmlns:a16="http://schemas.microsoft.com/office/drawing/2014/main" xmlns="" id="{3ABFB074-4F4A-3D42-B37B-24A7788BF7AB}"/>
              </a:ext>
            </a:extLst>
          </p:cNvPr>
          <p:cNvCxnSpPr>
            <a:cxnSpLocks/>
            <a:endCxn id="169" idx="2"/>
          </p:cNvCxnSpPr>
          <p:nvPr/>
        </p:nvCxnSpPr>
        <p:spPr>
          <a:xfrm rot="10800000">
            <a:off x="3792372" y="1961101"/>
            <a:ext cx="1359372" cy="33144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矩形 89"/>
          <p:cNvSpPr>
            <a:spLocks noChangeArrowheads="1"/>
          </p:cNvSpPr>
          <p:nvPr/>
        </p:nvSpPr>
        <p:spPr bwMode="auto">
          <a:xfrm>
            <a:off x="4324517" y="2064933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73" name="文字方塊 172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5868607" y="4464373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4" name="文字方塊 173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6685171" y="446255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5" name="文字方塊 174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7442060" y="4468679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6" name="文字方塊 175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512069" y="237292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8" name="文字方塊 177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5169719" y="152234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RST</a:t>
            </a:r>
            <a:endParaRPr kumimoji="1" lang="zh-TW" altLang="en-US" sz="1200" dirty="0"/>
          </a:p>
        </p:txBody>
      </p:sp>
      <p:sp>
        <p:nvSpPr>
          <p:cNvPr id="179" name="文字方塊 178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539910" y="2030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0" name="文字方塊 179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543211" y="170792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1" name="文字方塊 180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546684" y="1383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cxnSp>
        <p:nvCxnSpPr>
          <p:cNvPr id="186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4360801" y="1902231"/>
            <a:ext cx="808918" cy="274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3018" y="249913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文字方塊 48"/>
          <p:cNvSpPr txBox="1">
            <a:spLocks noChangeArrowheads="1"/>
          </p:cNvSpPr>
          <p:nvPr/>
        </p:nvSpPr>
        <p:spPr bwMode="auto">
          <a:xfrm>
            <a:off x="4474729" y="1683092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99" name="矩形 198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3524" y="2701902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receiver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00" name="文字方塊 199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178799" y="2728980"/>
            <a:ext cx="91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IN</a:t>
            </a:r>
            <a:endParaRPr kumimoji="1" lang="zh-TW" altLang="en-US" sz="1200" dirty="0"/>
          </a:p>
        </p:txBody>
      </p:sp>
      <p:cxnSp>
        <p:nvCxnSpPr>
          <p:cNvPr id="201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0150" y="285518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/>
          <p:cNvSpPr/>
          <p:nvPr/>
        </p:nvSpPr>
        <p:spPr bwMode="auto">
          <a:xfrm>
            <a:off x="9583195" y="4062710"/>
            <a:ext cx="941141" cy="9561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1600" dirty="0">
                <a:latin typeface="+mj-lt"/>
                <a:ea typeface="新細明體" pitchFamily="18" charset="-120"/>
              </a:rPr>
              <a:t>CX20921</a:t>
            </a:r>
          </a:p>
          <a:p>
            <a:pPr algn="ctr">
              <a:defRPr/>
            </a:pPr>
            <a:r>
              <a:rPr lang="en-US" altLang="zh-TW" sz="1400" b="0" dirty="0">
                <a:latin typeface="+mj-lt"/>
                <a:ea typeface="新細明體" pitchFamily="18" charset="-120"/>
              </a:rPr>
              <a:t>Voice Processor </a:t>
            </a:r>
          </a:p>
          <a:p>
            <a:pPr algn="ctr">
              <a:defRPr/>
            </a:pPr>
            <a:r>
              <a:rPr lang="en-US" altLang="zh-TW" sz="1400" dirty="0">
                <a:latin typeface="+mj-lt"/>
                <a:ea typeface="新細明體" pitchFamily="18" charset="-120"/>
              </a:rPr>
              <a:t>DAC</a:t>
            </a:r>
            <a:r>
              <a:rPr lang="en-US" altLang="zh-TW" sz="1400" b="0" dirty="0">
                <a:latin typeface="+mj-lt"/>
                <a:ea typeface="新細明體" pitchFamily="18" charset="-120"/>
              </a:rPr>
              <a:t> + DSP</a:t>
            </a:r>
            <a:endParaRPr lang="zh-TW" altLang="en-US" sz="1400" b="0" dirty="0">
              <a:latin typeface="+mj-lt"/>
              <a:ea typeface="新細明體" pitchFamily="18" charset="-120"/>
            </a:endParaRPr>
          </a:p>
        </p:txBody>
      </p:sp>
      <p:sp>
        <p:nvSpPr>
          <p:cNvPr id="146" name="Rectangle 363"/>
          <p:cNvSpPr>
            <a:spLocks noChangeArrowheads="1"/>
          </p:cNvSpPr>
          <p:nvPr/>
        </p:nvSpPr>
        <p:spPr bwMode="auto">
          <a:xfrm>
            <a:off x="10954175" y="4183064"/>
            <a:ext cx="479425" cy="330127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L IN</a:t>
            </a:r>
          </a:p>
        </p:txBody>
      </p:sp>
      <p:sp>
        <p:nvSpPr>
          <p:cNvPr id="147" name="Rectangle 363"/>
          <p:cNvSpPr>
            <a:spLocks noChangeArrowheads="1"/>
          </p:cNvSpPr>
          <p:nvPr/>
        </p:nvSpPr>
        <p:spPr bwMode="auto">
          <a:xfrm>
            <a:off x="10954175" y="4644497"/>
            <a:ext cx="479425" cy="311551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R IN</a:t>
            </a:r>
          </a:p>
        </p:txBody>
      </p:sp>
      <p:sp>
        <p:nvSpPr>
          <p:cNvPr id="151" name="圓角矩形 13"/>
          <p:cNvSpPr>
            <a:spLocks noChangeArrowheads="1"/>
          </p:cNvSpPr>
          <p:nvPr/>
        </p:nvSpPr>
        <p:spPr bwMode="auto">
          <a:xfrm>
            <a:off x="9312454" y="3424128"/>
            <a:ext cx="665162" cy="41114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Serial Flash</a:t>
            </a:r>
            <a:endParaRPr lang="en-US" altLang="zh-TW" sz="1800" dirty="0">
              <a:solidFill>
                <a:srgbClr val="0000CC"/>
              </a:solidFill>
              <a:latin typeface="+mj-lt"/>
            </a:endParaRPr>
          </a:p>
        </p:txBody>
      </p:sp>
      <p:cxnSp>
        <p:nvCxnSpPr>
          <p:cNvPr id="152" name="直線單箭頭接點 39"/>
          <p:cNvCxnSpPr>
            <a:cxnSpLocks noChangeShapeType="1"/>
            <a:endCxn id="151" idx="2"/>
          </p:cNvCxnSpPr>
          <p:nvPr/>
        </p:nvCxnSpPr>
        <p:spPr bwMode="auto">
          <a:xfrm flipH="1" flipV="1">
            <a:off x="9645035" y="3835274"/>
            <a:ext cx="4604" cy="24666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" name="矩形 89"/>
          <p:cNvSpPr>
            <a:spLocks noChangeArrowheads="1"/>
          </p:cNvSpPr>
          <p:nvPr/>
        </p:nvSpPr>
        <p:spPr bwMode="auto">
          <a:xfrm>
            <a:off x="9625798" y="3824700"/>
            <a:ext cx="377825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SPI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64" name="矩形 163"/>
          <p:cNvSpPr/>
          <p:nvPr/>
        </p:nvSpPr>
        <p:spPr bwMode="auto">
          <a:xfrm>
            <a:off x="10080169" y="3431941"/>
            <a:ext cx="528637" cy="31750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Crystal</a:t>
            </a:r>
          </a:p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24MHz</a:t>
            </a:r>
          </a:p>
        </p:txBody>
      </p:sp>
      <p:cxnSp>
        <p:nvCxnSpPr>
          <p:cNvPr id="165" name="直線箭頭接點 13">
            <a:extLst>
              <a:ext uri="{FF2B5EF4-FFF2-40B4-BE49-F238E27FC236}">
                <a16:creationId xmlns:a16="http://schemas.microsoft.com/office/drawing/2014/main" xmlns="" id="{565D4EC9-0AD4-534C-80E3-DC8375DC1D62}"/>
              </a:ext>
            </a:extLst>
          </p:cNvPr>
          <p:cNvCxnSpPr>
            <a:stCxn id="164" idx="2"/>
          </p:cNvCxnSpPr>
          <p:nvPr/>
        </p:nvCxnSpPr>
        <p:spPr>
          <a:xfrm>
            <a:off x="10344488" y="3749441"/>
            <a:ext cx="0" cy="3189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9001574" y="4328160"/>
            <a:ext cx="590101" cy="467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矩形 89"/>
          <p:cNvSpPr>
            <a:spLocks noChangeArrowheads="1"/>
          </p:cNvSpPr>
          <p:nvPr/>
        </p:nvSpPr>
        <p:spPr bwMode="auto">
          <a:xfrm>
            <a:off x="9115074" y="4095122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82" name="文字方塊 48"/>
          <p:cNvSpPr txBox="1">
            <a:spLocks noChangeArrowheads="1"/>
          </p:cNvSpPr>
          <p:nvPr/>
        </p:nvSpPr>
        <p:spPr bwMode="auto">
          <a:xfrm>
            <a:off x="9008687" y="4452564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cxnSp>
        <p:nvCxnSpPr>
          <p:cNvPr id="185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6519" y="4695435"/>
            <a:ext cx="589916" cy="50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253631"/>
            <a:ext cx="420937" cy="714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flipH="1">
            <a:off x="10659933" y="4260779"/>
            <a:ext cx="6087" cy="45241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457778"/>
            <a:ext cx="420631" cy="2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666020" y="4709475"/>
            <a:ext cx="284867" cy="639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線接點 153"/>
          <p:cNvCxnSpPr/>
          <p:nvPr/>
        </p:nvCxnSpPr>
        <p:spPr>
          <a:xfrm>
            <a:off x="10734925" y="4469075"/>
            <a:ext cx="953" cy="395875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734925" y="4858723"/>
            <a:ext cx="217607" cy="319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10649732" y="4264191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Data</a:t>
            </a:r>
          </a:p>
        </p:txBody>
      </p:sp>
      <p:sp>
        <p:nvSpPr>
          <p:cNvPr id="156" name="文字方塊 155"/>
          <p:cNvSpPr txBox="1"/>
          <p:nvPr/>
        </p:nvSpPr>
        <p:spPr>
          <a:xfrm>
            <a:off x="10606774" y="4063484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CLK</a:t>
            </a: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xmlns="" id="{4119A4B1-2E45-504E-A05B-0ADA73CCE172}"/>
              </a:ext>
            </a:extLst>
          </p:cNvPr>
          <p:cNvSpPr/>
          <p:nvPr/>
        </p:nvSpPr>
        <p:spPr>
          <a:xfrm>
            <a:off x="8249983" y="6003396"/>
            <a:ext cx="575653" cy="318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20MHz</a:t>
            </a:r>
          </a:p>
        </p:txBody>
      </p:sp>
      <p:cxnSp>
        <p:nvCxnSpPr>
          <p:cNvPr id="159" name="直線箭頭接點 13">
            <a:extLst>
              <a:ext uri="{FF2B5EF4-FFF2-40B4-BE49-F238E27FC236}">
                <a16:creationId xmlns:a16="http://schemas.microsoft.com/office/drawing/2014/main" xmlns="" id="{565D4EC9-0AD4-534C-80E3-DC8375DC1D62}"/>
              </a:ext>
            </a:extLst>
          </p:cNvPr>
          <p:cNvCxnSpPr>
            <a:stCxn id="157" idx="0"/>
            <a:endCxn id="41" idx="2"/>
          </p:cNvCxnSpPr>
          <p:nvPr/>
        </p:nvCxnSpPr>
        <p:spPr>
          <a:xfrm flipH="1" flipV="1">
            <a:off x="8535378" y="5779466"/>
            <a:ext cx="2432" cy="2239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文字方塊 176">
            <a:extLst>
              <a:ext uri="{FF2B5EF4-FFF2-40B4-BE49-F238E27FC236}">
                <a16:creationId xmlns:a16="http://schemas.microsoft.com/office/drawing/2014/main" xmlns="" id="{1A45B631-DE8A-814B-98A8-E258B26249B9}"/>
              </a:ext>
            </a:extLst>
          </p:cNvPr>
          <p:cNvSpPr txBox="1"/>
          <p:nvPr/>
        </p:nvSpPr>
        <p:spPr>
          <a:xfrm>
            <a:off x="2494046" y="32029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Ethernet TX/RX</a:t>
            </a:r>
            <a:endParaRPr kumimoji="1" lang="zh-TW" altLang="en-US" sz="1000" dirty="0"/>
          </a:p>
        </p:txBody>
      </p:sp>
      <p:cxnSp>
        <p:nvCxnSpPr>
          <p:cNvPr id="187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151370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矩形 187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5252" y="1679681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Internet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89" name="矩形 188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4970" y="1380356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90" name="矩形 189">
            <a:extLst>
              <a:ext uri="{FF2B5EF4-FFF2-40B4-BE49-F238E27FC236}">
                <a16:creationId xmlns:a16="http://schemas.microsoft.com/office/drawing/2014/main" xmlns="" id="{97E9E550-7D5E-D143-AF6B-308D50688351}"/>
              </a:ext>
            </a:extLst>
          </p:cNvPr>
          <p:cNvSpPr/>
          <p:nvPr/>
        </p:nvSpPr>
        <p:spPr>
          <a:xfrm>
            <a:off x="10083524" y="3038977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Blaster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95" name="直線箭頭接點 33">
            <a:extLst>
              <a:ext uri="{FF2B5EF4-FFF2-40B4-BE49-F238E27FC236}">
                <a16:creationId xmlns:a16="http://schemas.microsoft.com/office/drawing/2014/main" xmlns="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2828" y="320943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文字方塊 197">
            <a:extLst>
              <a:ext uri="{FF2B5EF4-FFF2-40B4-BE49-F238E27FC236}">
                <a16:creationId xmlns:a16="http://schemas.microsoft.com/office/drawing/2014/main" xmlns="" id="{962B0ECB-9725-DC4E-9C5E-EF90188DD542}"/>
              </a:ext>
            </a:extLst>
          </p:cNvPr>
          <p:cNvSpPr txBox="1"/>
          <p:nvPr/>
        </p:nvSpPr>
        <p:spPr>
          <a:xfrm>
            <a:off x="8120161" y="3056262"/>
            <a:ext cx="94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out</a:t>
            </a:r>
            <a:endParaRPr kumimoji="1" lang="zh-TW" altLang="en-US" sz="1200" dirty="0"/>
          </a:p>
        </p:txBody>
      </p:sp>
      <p:sp>
        <p:nvSpPr>
          <p:cNvPr id="124" name="標題 1"/>
          <p:cNvSpPr>
            <a:spLocks/>
          </p:cNvSpPr>
          <p:nvPr/>
        </p:nvSpPr>
        <p:spPr bwMode="auto">
          <a:xfrm>
            <a:off x="1081160" y="-119104"/>
            <a:ext cx="9632248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800" dirty="0" smtClean="0">
                <a:latin typeface="Calibri" pitchFamily="34" charset="0"/>
              </a:rPr>
              <a:t>4.2.2 Structure and form of proposed equipment-block diagram</a:t>
            </a:r>
            <a:endParaRPr lang="en-US" altLang="zh-TW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2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/>
          <p:cNvGrpSpPr/>
          <p:nvPr/>
        </p:nvGrpSpPr>
        <p:grpSpPr>
          <a:xfrm>
            <a:off x="2525391" y="994516"/>
            <a:ext cx="7946725" cy="5112531"/>
            <a:chOff x="2525391" y="994516"/>
            <a:chExt cx="7946725" cy="5112531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AEA2A698-1183-8A47-A4E1-B914848EC0D3}"/>
                </a:ext>
              </a:extLst>
            </p:cNvPr>
            <p:cNvSpPr/>
            <p:nvPr/>
          </p:nvSpPr>
          <p:spPr>
            <a:xfrm>
              <a:off x="2525391" y="1189130"/>
              <a:ext cx="2110975" cy="491791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600" dirty="0">
                  <a:solidFill>
                    <a:schemeClr val="tx1"/>
                  </a:solidFill>
                </a:rPr>
                <a:t>S905X4</a:t>
              </a:r>
            </a:p>
            <a:p>
              <a:pPr algn="ctr"/>
              <a:r>
                <a:rPr kumimoji="1" lang="en-US" altLang="zh-TW" dirty="0">
                  <a:solidFill>
                    <a:schemeClr val="tx1"/>
                  </a:solidFill>
                </a:rPr>
                <a:t>SoC</a:t>
              </a:r>
              <a:endParaRPr kumimoji="1"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>
              <a:extLst>
                <a:ext uri="{FF2B5EF4-FFF2-40B4-BE49-F238E27FC236}">
                  <a16:creationId xmlns="" xmlns:a16="http://schemas.microsoft.com/office/drawing/2014/main" id="{462137E1-7D57-1142-AC16-BF48AFA42CB1}"/>
                </a:ext>
              </a:extLst>
            </p:cNvPr>
            <p:cNvSpPr/>
            <p:nvPr/>
          </p:nvSpPr>
          <p:spPr>
            <a:xfrm>
              <a:off x="9414314" y="1608750"/>
              <a:ext cx="1057802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Speaker</a:t>
              </a:r>
            </a:p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4</a:t>
              </a:r>
              <a:r>
                <a:rPr kumimoji="1" lang="el-GR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Ω</a:t>
              </a:r>
              <a:r>
                <a:rPr kumimoji="1" lang="en-US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, 3W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>
              <a:extLst>
                <a:ext uri="{FF2B5EF4-FFF2-40B4-BE49-F238E27FC236}">
                  <a16:creationId xmlns="" xmlns:a16="http://schemas.microsoft.com/office/drawing/2014/main" id="{FFAA9C45-8932-E94C-9AE6-119C6D570719}"/>
                </a:ext>
              </a:extLst>
            </p:cNvPr>
            <p:cNvSpPr/>
            <p:nvPr/>
          </p:nvSpPr>
          <p:spPr>
            <a:xfrm>
              <a:off x="6775661" y="1189130"/>
              <a:ext cx="1969102" cy="12830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400" dirty="0">
                  <a:solidFill>
                    <a:schemeClr val="tx1"/>
                  </a:solidFill>
                </a:rPr>
                <a:t>Class D </a:t>
              </a:r>
              <a:r>
                <a:rPr kumimoji="1" lang="en-US" altLang="zh-TW" sz="1400" dirty="0" smtClean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145" name="矩形 144"/>
            <p:cNvSpPr/>
            <p:nvPr/>
          </p:nvSpPr>
          <p:spPr bwMode="auto">
            <a:xfrm>
              <a:off x="6775661" y="2530083"/>
              <a:ext cx="1959893" cy="357696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r>
                <a:rPr lang="en-US" altLang="zh-TW" sz="1400" dirty="0" smtClean="0">
                  <a:latin typeface="+mj-lt"/>
                  <a:ea typeface="新細明體" pitchFamily="18" charset="-120"/>
                </a:rPr>
                <a:t>CX20921</a:t>
              </a:r>
              <a:endParaRPr lang="en-US" altLang="zh-TW" sz="1400" dirty="0">
                <a:latin typeface="+mj-lt"/>
                <a:ea typeface="新細明體" pitchFamily="18" charset="-120"/>
              </a:endParaRPr>
            </a:p>
          </p:txBody>
        </p:sp>
        <p:sp>
          <p:nvSpPr>
            <p:cNvPr id="146" name="Rectangle 363"/>
            <p:cNvSpPr>
              <a:spLocks noChangeArrowheads="1"/>
            </p:cNvSpPr>
            <p:nvPr/>
          </p:nvSpPr>
          <p:spPr bwMode="auto">
            <a:xfrm>
              <a:off x="9174602" y="4663057"/>
              <a:ext cx="479425" cy="330127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L IN</a:t>
              </a:r>
            </a:p>
          </p:txBody>
        </p:sp>
        <p:sp>
          <p:nvSpPr>
            <p:cNvPr id="147" name="Rectangle 363"/>
            <p:cNvSpPr>
              <a:spLocks noChangeArrowheads="1"/>
            </p:cNvSpPr>
            <p:nvPr/>
          </p:nvSpPr>
          <p:spPr bwMode="auto">
            <a:xfrm>
              <a:off x="9174602" y="5124490"/>
              <a:ext cx="479425" cy="311551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R IN</a:t>
              </a:r>
            </a:p>
          </p:txBody>
        </p:sp>
        <p:cxnSp>
          <p:nvCxnSpPr>
            <p:cNvPr id="126" name="直線箭頭接點 33">
              <a:extLst>
                <a:ext uri="{FF2B5EF4-FFF2-40B4-BE49-F238E27FC236}">
                  <a16:creationId xmlns="" xmlns:a16="http://schemas.microsoft.com/office/drawing/2014/main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733624"/>
              <a:ext cx="420937" cy="714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 flipH="1">
              <a:off x="8880360" y="4740772"/>
              <a:ext cx="6087" cy="452410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箭頭接點 33">
              <a:extLst>
                <a:ext uri="{FF2B5EF4-FFF2-40B4-BE49-F238E27FC236}">
                  <a16:creationId xmlns="" xmlns:a16="http://schemas.microsoft.com/office/drawing/2014/main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937771"/>
              <a:ext cx="420631" cy="25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箭頭接點 33">
              <a:extLst>
                <a:ext uri="{FF2B5EF4-FFF2-40B4-BE49-F238E27FC236}">
                  <a16:creationId xmlns="" xmlns:a16="http://schemas.microsoft.com/office/drawing/2014/main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86447" y="5189468"/>
              <a:ext cx="284867" cy="639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接點 153"/>
            <p:cNvCxnSpPr/>
            <p:nvPr/>
          </p:nvCxnSpPr>
          <p:spPr>
            <a:xfrm>
              <a:off x="8955352" y="4949068"/>
              <a:ext cx="953" cy="395875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箭頭接點 33">
              <a:extLst>
                <a:ext uri="{FF2B5EF4-FFF2-40B4-BE49-F238E27FC236}">
                  <a16:creationId xmlns="" xmlns:a16="http://schemas.microsoft.com/office/drawing/2014/main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55352" y="5338716"/>
              <a:ext cx="217607" cy="319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字方塊 36"/>
            <p:cNvSpPr txBox="1"/>
            <p:nvPr/>
          </p:nvSpPr>
          <p:spPr>
            <a:xfrm>
              <a:off x="8870159" y="4744184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Data</a:t>
              </a:r>
            </a:p>
          </p:txBody>
        </p:sp>
        <p:sp>
          <p:nvSpPr>
            <p:cNvPr id="156" name="文字方塊 155"/>
            <p:cNvSpPr txBox="1"/>
            <p:nvPr/>
          </p:nvSpPr>
          <p:spPr>
            <a:xfrm>
              <a:off x="8827201" y="4543477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CLK</a:t>
              </a:r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4636366" y="5458774"/>
              <a:ext cx="2139295" cy="381966"/>
              <a:chOff x="4728089" y="4919241"/>
              <a:chExt cx="2139295" cy="381966"/>
            </a:xfrm>
          </p:grpSpPr>
          <p:cxnSp>
            <p:nvCxnSpPr>
              <p:cNvPr id="5" name="直線單箭頭接點 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文字方塊 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grpSp>
          <p:nvGrpSpPr>
            <p:cNvPr id="34" name="群組 33"/>
            <p:cNvGrpSpPr/>
            <p:nvPr/>
          </p:nvGrpSpPr>
          <p:grpSpPr>
            <a:xfrm>
              <a:off x="4624792" y="994516"/>
              <a:ext cx="2139295" cy="381966"/>
              <a:chOff x="4728089" y="4919241"/>
              <a:chExt cx="2139295" cy="381966"/>
            </a:xfrm>
          </p:grpSpPr>
          <p:cxnSp>
            <p:nvCxnSpPr>
              <p:cNvPr id="35" name="直線單箭頭接點 3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字方塊 3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sp>
          <p:nvSpPr>
            <p:cNvPr id="8" name="文字方塊 7"/>
            <p:cNvSpPr txBox="1"/>
            <p:nvPr/>
          </p:nvSpPr>
          <p:spPr>
            <a:xfrm>
              <a:off x="6775661" y="215825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DOUT</a:t>
              </a:r>
              <a:endParaRPr lang="zh-TW" altLang="en-US" sz="1400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6776614" y="2801113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0" name="肘形接點 9"/>
            <p:cNvCxnSpPr>
              <a:stCxn id="8" idx="1"/>
              <a:endCxn id="38" idx="1"/>
            </p:cNvCxnSpPr>
            <p:nvPr/>
          </p:nvCxnSpPr>
          <p:spPr>
            <a:xfrm rot="10800000" flipH="1" flipV="1">
              <a:off x="6775660" y="2312140"/>
              <a:ext cx="953" cy="642862"/>
            </a:xfrm>
            <a:prstGeom prst="bentConnector3">
              <a:avLst>
                <a:gd name="adj1" fmla="val -89573242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/>
            <p:cNvSpPr txBox="1"/>
            <p:nvPr/>
          </p:nvSpPr>
          <p:spPr>
            <a:xfrm>
              <a:off x="5877223" y="2415259"/>
              <a:ext cx="8984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FF0000"/>
                  </a:solidFill>
                </a:rPr>
                <a:t>AEC reference</a:t>
              </a:r>
              <a:endParaRPr lang="zh-TW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3886836" y="193952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6768936" y="194094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4" name="直線單箭頭接點 13"/>
            <p:cNvCxnSpPr/>
            <p:nvPr/>
          </p:nvCxnSpPr>
          <p:spPr>
            <a:xfrm>
              <a:off x="4635594" y="2093416"/>
              <a:ext cx="2133342" cy="142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4624793" y="2093415"/>
              <a:ext cx="10686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chemeClr val="accent2">
                      <a:lumMod val="75000"/>
                    </a:schemeClr>
                  </a:solidFill>
                </a:rPr>
                <a:t>Playback Audio</a:t>
              </a:r>
              <a:endParaRPr lang="zh-TW" alt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3876034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7" name="文字方塊 56"/>
            <p:cNvSpPr txBox="1"/>
            <p:nvPr/>
          </p:nvSpPr>
          <p:spPr>
            <a:xfrm>
              <a:off x="3864460" y="1437610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6762211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6785362" y="145020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25" name="直線單箭頭接點 24"/>
            <p:cNvCxnSpPr>
              <a:stCxn id="59" idx="1"/>
              <a:endCxn id="57" idx="3"/>
            </p:cNvCxnSpPr>
            <p:nvPr/>
          </p:nvCxnSpPr>
          <p:spPr>
            <a:xfrm flipH="1" flipV="1">
              <a:off x="4613218" y="1591499"/>
              <a:ext cx="2172144" cy="125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單箭頭接點 63"/>
            <p:cNvCxnSpPr>
              <a:stCxn id="58" idx="1"/>
              <a:endCxn id="52" idx="3"/>
            </p:cNvCxnSpPr>
            <p:nvPr/>
          </p:nvCxnSpPr>
          <p:spPr>
            <a:xfrm flipH="1">
              <a:off x="4624792" y="1844550"/>
              <a:ext cx="2137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6775660" y="3243929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762211" y="30048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30" name="肘形接點 29"/>
            <p:cNvCxnSpPr>
              <a:stCxn id="68" idx="1"/>
            </p:cNvCxnSpPr>
            <p:nvPr/>
          </p:nvCxnSpPr>
          <p:spPr>
            <a:xfrm rot="10800000">
              <a:off x="4635595" y="1591499"/>
              <a:ext cx="2126617" cy="1567263"/>
            </a:xfrm>
            <a:prstGeom prst="bentConnector3">
              <a:avLst>
                <a:gd name="adj1" fmla="val 49378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肘形接點 72"/>
            <p:cNvCxnSpPr>
              <a:stCxn id="67" idx="1"/>
              <a:endCxn id="52" idx="3"/>
            </p:cNvCxnSpPr>
            <p:nvPr/>
          </p:nvCxnSpPr>
          <p:spPr>
            <a:xfrm rot="10800000">
              <a:off x="4624792" y="1844550"/>
              <a:ext cx="2150868" cy="1553268"/>
            </a:xfrm>
            <a:prstGeom prst="bentConnector3">
              <a:avLst>
                <a:gd name="adj1" fmla="val 63235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字方塊 76"/>
            <p:cNvSpPr txBox="1"/>
            <p:nvPr/>
          </p:nvSpPr>
          <p:spPr>
            <a:xfrm>
              <a:off x="6800149" y="43911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78" name="文字方塊 77"/>
            <p:cNvSpPr txBox="1"/>
            <p:nvPr/>
          </p:nvSpPr>
          <p:spPr>
            <a:xfrm>
              <a:off x="6799195" y="4833988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79" name="文字方塊 78"/>
            <p:cNvSpPr txBox="1"/>
            <p:nvPr/>
          </p:nvSpPr>
          <p:spPr>
            <a:xfrm>
              <a:off x="6785746" y="459493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80" name="文字方塊 79"/>
            <p:cNvSpPr txBox="1"/>
            <p:nvPr/>
          </p:nvSpPr>
          <p:spPr>
            <a:xfrm>
              <a:off x="3882182" y="4395076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81" name="文字方塊 80"/>
            <p:cNvSpPr txBox="1"/>
            <p:nvPr/>
          </p:nvSpPr>
          <p:spPr>
            <a:xfrm>
              <a:off x="3881228" y="483789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82" name="文字方塊 81"/>
            <p:cNvSpPr txBox="1"/>
            <p:nvPr/>
          </p:nvSpPr>
          <p:spPr>
            <a:xfrm>
              <a:off x="3867779" y="4598835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47" name="直線單箭頭接點 46"/>
            <p:cNvCxnSpPr>
              <a:stCxn id="81" idx="3"/>
              <a:endCxn id="78" idx="1"/>
            </p:cNvCxnSpPr>
            <p:nvPr/>
          </p:nvCxnSpPr>
          <p:spPr>
            <a:xfrm flipV="1">
              <a:off x="4629986" y="4987877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單箭頭接點 86"/>
            <p:cNvCxnSpPr/>
            <p:nvPr/>
          </p:nvCxnSpPr>
          <p:spPr>
            <a:xfrm flipV="1">
              <a:off x="4608896" y="4769980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單箭頭接點 87"/>
            <p:cNvCxnSpPr/>
            <p:nvPr/>
          </p:nvCxnSpPr>
          <p:spPr>
            <a:xfrm flipV="1">
              <a:off x="4609171" y="4574329"/>
              <a:ext cx="2169209" cy="3904"/>
            </a:xfrm>
            <a:prstGeom prst="straightConnector1">
              <a:avLst/>
            </a:prstGeom>
            <a:ln w="127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字方塊 88"/>
            <p:cNvSpPr txBox="1"/>
            <p:nvPr/>
          </p:nvSpPr>
          <p:spPr>
            <a:xfrm>
              <a:off x="5103775" y="4274751"/>
              <a:ext cx="12044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00B050"/>
                  </a:solidFill>
                </a:rPr>
                <a:t>Voice Process</a:t>
              </a:r>
              <a:endParaRPr lang="zh-TW" alt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50" name="直線單箭頭接點 49"/>
            <p:cNvCxnSpPr>
              <a:stCxn id="169" idx="3"/>
              <a:endCxn id="168" idx="1"/>
            </p:cNvCxnSpPr>
            <p:nvPr/>
          </p:nvCxnSpPr>
          <p:spPr>
            <a:xfrm flipV="1">
              <a:off x="8744763" y="1830441"/>
              <a:ext cx="669551" cy="2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-454017" y="192872"/>
            <a:ext cx="111155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TW" sz="2200" dirty="0">
                <a:latin typeface="Calibri" pitchFamily="34" charset="0"/>
              </a:rPr>
              <a:t>4.2.2 Structure and form of proposed </a:t>
            </a:r>
            <a:r>
              <a:rPr lang="en-US" altLang="zh-TW" sz="2200" dirty="0" smtClean="0">
                <a:latin typeface="Calibri" pitchFamily="34" charset="0"/>
              </a:rPr>
              <a:t>equipment-</a:t>
            </a:r>
            <a:r>
              <a:rPr lang="en-US" altLang="zh-TW" sz="2200" dirty="0">
                <a:latin typeface="Calibri" pitchFamily="34" charset="0"/>
              </a:rPr>
              <a:t>MIC &amp; SPK Signal Flow Block Diagram</a:t>
            </a:r>
            <a:endParaRPr lang="en-US" altLang="zh-TW" sz="2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26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341339" y="601735"/>
            <a:ext cx="11640751" cy="5654530"/>
            <a:chOff x="341339" y="601735"/>
            <a:chExt cx="11640751" cy="5654530"/>
          </a:xfrm>
        </p:grpSpPr>
        <p:pic>
          <p:nvPicPr>
            <p:cNvPr id="6" name="圖片 5" descr="main board and mic board placement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3569" y="601735"/>
              <a:ext cx="9464861" cy="5654530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341339" y="5417389"/>
              <a:ext cx="2044460" cy="621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dirty="0">
                  <a:solidFill>
                    <a:schemeClr val="tx1"/>
                  </a:solidFill>
                </a:rPr>
                <a:t>Top Layer</a:t>
              </a:r>
              <a:endParaRPr lang="zh-TW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216550" y="5354128"/>
              <a:ext cx="1765540" cy="621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dirty="0" smtClean="0">
                  <a:solidFill>
                    <a:schemeClr val="tx1"/>
                  </a:solidFill>
                </a:rPr>
                <a:t>Bot. Layer</a:t>
              </a:r>
              <a:endParaRPr lang="zh-TW" alt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標題 1"/>
          <p:cNvSpPr>
            <a:spLocks/>
          </p:cNvSpPr>
          <p:nvPr/>
        </p:nvSpPr>
        <p:spPr bwMode="auto">
          <a:xfrm>
            <a:off x="0" y="117019"/>
            <a:ext cx="11020782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800" dirty="0" smtClean="0">
                <a:latin typeface="Calibri" pitchFamily="34" charset="0"/>
              </a:rPr>
              <a:t>4.2.2 Structure and form of proposed equipment-Layout placement</a:t>
            </a:r>
            <a:endParaRPr lang="en-US" altLang="zh-TW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873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49" y="687752"/>
            <a:ext cx="4048837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OTT </a:t>
            </a:r>
            <a:r>
              <a:rPr lang="en-US" altLang="zh-TW" dirty="0" smtClean="0">
                <a:solidFill>
                  <a:schemeClr val="bg1"/>
                </a:solidFill>
                <a:latin typeface="Calibri" panose="020F0502020204030204" pitchFamily="34" charset="0"/>
              </a:rPr>
              <a:t>Board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49" y="3930697"/>
            <a:ext cx="4048837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71020"/>
              </p:ext>
            </p:extLst>
          </p:nvPr>
        </p:nvGraphicFramePr>
        <p:xfrm>
          <a:off x="354013" y="4231052"/>
          <a:ext cx="4464879" cy="1373421"/>
        </p:xfrm>
        <a:graphic>
          <a:graphicData uri="http://schemas.openxmlformats.org/drawingml/2006/table">
            <a:tbl>
              <a:tblPr/>
              <a:tblGrid>
                <a:gridCol w="1437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7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2.4/5GHz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rate up to 866Mbps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3996346"/>
                  </a:ext>
                </a:extLst>
              </a:tr>
              <a:tr h="31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5V/2A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5087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16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855207"/>
              </p:ext>
            </p:extLst>
          </p:nvPr>
        </p:nvGraphicFramePr>
        <p:xfrm>
          <a:off x="4935748" y="941064"/>
          <a:ext cx="7113839" cy="4748508"/>
        </p:xfrm>
        <a:graphic>
          <a:graphicData uri="http://schemas.openxmlformats.org/drawingml/2006/table">
            <a:tbl>
              <a:tblPr/>
              <a:tblGrid>
                <a:gridCol w="3317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963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  <a:endParaRPr kumimoji="0" lang="en-US" altLang="zh-TW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S905X4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Quad-Core Cortex-A55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ARM Mali-G31 MP2, 850MHz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eMMC flash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2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-HDMI 2.1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-USB 3.0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-Optical S/PDIF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-IR receiver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-LED for power on/off 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HDR 10/ HLG/Dolby Vision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Over-The-Air image upgrade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BT5.0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4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Android 11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99451" y="86995"/>
            <a:ext cx="11518416" cy="635000"/>
          </a:xfrm>
        </p:spPr>
        <p:txBody>
          <a:bodyPr vert="horz" lIns="0" tIns="0" rIns="0" bIns="0" rtlCol="0" anchor="t" anchorCtr="0">
            <a:normAutofit fontScale="90000"/>
          </a:bodyPr>
          <a:lstStyle/>
          <a:p>
            <a:r>
              <a:rPr lang="en-US" altLang="zh-TW" sz="4000" dirty="0" smtClean="0">
                <a:latin typeface="+mn-lt"/>
              </a:rPr>
              <a:t>4.2.3</a:t>
            </a:r>
            <a:r>
              <a:rPr lang="en-US" altLang="zh-TW" sz="4000" dirty="0" smtClean="0"/>
              <a:t>Equipment </a:t>
            </a:r>
            <a:r>
              <a:rPr lang="en-US" altLang="zh-TW" sz="4000" dirty="0"/>
              <a:t>components (including detailed photos)    </a:t>
            </a:r>
            <a:endParaRPr lang="en-US" altLang="zh-TW" sz="4000" b="1" dirty="0">
              <a:latin typeface="+mn-lt"/>
            </a:endParaRPr>
          </a:p>
        </p:txBody>
      </p:sp>
      <p:sp>
        <p:nvSpPr>
          <p:cNvPr id="10" name="圓角矩形 7">
            <a:extLst>
              <a:ext uri="{FF2B5EF4-FFF2-40B4-BE49-F238E27FC236}">
                <a16:creationId xmlns=""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28119" y="672499"/>
            <a:ext cx="7021088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CBFCD59B-537A-684C-8759-51FDB9AB2A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r="5460"/>
          <a:stretch/>
        </p:blipFill>
        <p:spPr>
          <a:xfrm>
            <a:off x="2477200" y="1256601"/>
            <a:ext cx="2383948" cy="248595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5D2165F4-5B8D-214B-9874-55CB009E07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3" y="1239276"/>
            <a:ext cx="2106841" cy="250327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54012" y="5642756"/>
            <a:ext cx="118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err="1" smtClean="0">
                <a:solidFill>
                  <a:srgbClr val="0000FF"/>
                </a:solidFill>
              </a:rPr>
              <a:t>Fii</a:t>
            </a:r>
            <a:r>
              <a:rPr lang="en-US" altLang="zh-TW" sz="2400" dirty="0" smtClean="0">
                <a:solidFill>
                  <a:srgbClr val="0000FF"/>
                </a:solidFill>
              </a:rPr>
              <a:t> </a:t>
            </a:r>
            <a:r>
              <a:rPr lang="en-US" altLang="zh-TW" sz="2400" dirty="0" smtClean="0">
                <a:solidFill>
                  <a:srgbClr val="0000FF"/>
                </a:solidFill>
              </a:rPr>
              <a:t>have </a:t>
            </a:r>
            <a:r>
              <a:rPr lang="en-US" altLang="zh-TW" sz="2400" dirty="0" smtClean="0">
                <a:solidFill>
                  <a:srgbClr val="0000FF"/>
                </a:solidFill>
              </a:rPr>
              <a:t>kicked off several</a:t>
            </a:r>
            <a:r>
              <a:rPr lang="en-US" altLang="zh-TW" sz="2400" dirty="0" smtClean="0">
                <a:solidFill>
                  <a:srgbClr val="0000FF"/>
                </a:solidFill>
              </a:rPr>
              <a:t> 4K OTT projects based on S905X4.</a:t>
            </a:r>
            <a:endParaRPr lang="en-US" altLang="zh-TW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5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23981"/>
            <a:ext cx="10343072" cy="634083"/>
          </a:xfrm>
        </p:spPr>
        <p:txBody>
          <a:bodyPr>
            <a:normAutofit/>
          </a:bodyPr>
          <a:lstStyle/>
          <a:p>
            <a:pPr algn="ctr"/>
            <a:r>
              <a:rPr lang="en-US" altLang="zh-TW" sz="2800" smtClean="0">
                <a:latin typeface="+mn-lt"/>
                <a:cs typeface="Times New Roman" panose="02020603050405020304" pitchFamily="18" charset="0"/>
              </a:rPr>
              <a:t>4.2.4 Power </a:t>
            </a:r>
            <a:r>
              <a:rPr lang="en-US" altLang="zh-TW" sz="2800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800" dirty="0" smtClean="0">
                <a:latin typeface="+mn-lt"/>
                <a:cs typeface="Times New Roman" panose="02020603050405020304" pitchFamily="18" charset="0"/>
              </a:rPr>
              <a:t>Maximum 11.65W)</a:t>
            </a:r>
            <a:endParaRPr lang="zh-TW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91698" y="5720799"/>
            <a:ext cx="11555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Test Condition: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Wow </a:t>
            </a:r>
            <a:r>
              <a:rPr lang="en-US" altLang="zh-TW" sz="1400" dirty="0" smtClean="0"/>
              <a:t>Fish </a:t>
            </a:r>
            <a:r>
              <a:rPr lang="en-US" altLang="zh-TW" sz="1400" dirty="0"/>
              <a:t>3D Game </a:t>
            </a:r>
            <a:r>
              <a:rPr lang="en-US" altLang="zh-TW" sz="1400" dirty="0" smtClean="0"/>
              <a:t>(referred from AML S905X4 AH212 Power Consumption Test Report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Max. volume</a:t>
            </a:r>
          </a:p>
        </p:txBody>
      </p:sp>
      <p:grpSp>
        <p:nvGrpSpPr>
          <p:cNvPr id="281" name="群組 280"/>
          <p:cNvGrpSpPr/>
          <p:nvPr/>
        </p:nvGrpSpPr>
        <p:grpSpPr>
          <a:xfrm>
            <a:off x="390698" y="516726"/>
            <a:ext cx="11163993" cy="5252307"/>
            <a:chOff x="27302" y="658046"/>
            <a:chExt cx="12060241" cy="5872087"/>
          </a:xfrm>
        </p:grpSpPr>
        <p:cxnSp>
          <p:nvCxnSpPr>
            <p:cNvPr id="282" name="直線箭頭接點 7">
              <a:extLst>
                <a:ext uri="{FF2B5EF4-FFF2-40B4-BE49-F238E27FC236}">
                  <a16:creationId xmlns:a16="http://schemas.microsoft.com/office/drawing/2014/main" xmlns="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線接點 282">
              <a:extLst>
                <a:ext uri="{FF2B5EF4-FFF2-40B4-BE49-F238E27FC236}">
                  <a16:creationId xmlns:a16="http://schemas.microsoft.com/office/drawing/2014/main" xmlns="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線箭頭接點 12">
              <a:extLst>
                <a:ext uri="{FF2B5EF4-FFF2-40B4-BE49-F238E27FC236}">
                  <a16:creationId xmlns:a16="http://schemas.microsoft.com/office/drawing/2014/main" xmlns="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矩形 284">
              <a:extLst>
                <a:ext uri="{FF2B5EF4-FFF2-40B4-BE49-F238E27FC236}">
                  <a16:creationId xmlns:a16="http://schemas.microsoft.com/office/drawing/2014/main" xmlns="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86" name="矩形 285">
              <a:extLst>
                <a:ext uri="{FF2B5EF4-FFF2-40B4-BE49-F238E27FC236}">
                  <a16:creationId xmlns:a16="http://schemas.microsoft.com/office/drawing/2014/main" xmlns="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287" name="文字方塊 286">
              <a:extLst>
                <a:ext uri="{FF2B5EF4-FFF2-40B4-BE49-F238E27FC236}">
                  <a16:creationId xmlns:a16="http://schemas.microsoft.com/office/drawing/2014/main" xmlns="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288" name="直線箭頭接點 17">
              <a:extLst>
                <a:ext uri="{FF2B5EF4-FFF2-40B4-BE49-F238E27FC236}">
                  <a16:creationId xmlns:a16="http://schemas.microsoft.com/office/drawing/2014/main" xmlns="" id="{985DB8F9-FFE6-5047-8BDA-B790A38AC55E}"/>
                </a:ext>
              </a:extLst>
            </p:cNvPr>
            <p:cNvCxnSpPr>
              <a:cxnSpLocks/>
              <a:stCxn id="285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文字方塊 288">
              <a:extLst>
                <a:ext uri="{FF2B5EF4-FFF2-40B4-BE49-F238E27FC236}">
                  <a16:creationId xmlns:a16="http://schemas.microsoft.com/office/drawing/2014/main" xmlns="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0" name="文字方塊 289">
              <a:extLst>
                <a:ext uri="{FF2B5EF4-FFF2-40B4-BE49-F238E27FC236}">
                  <a16:creationId xmlns:a16="http://schemas.microsoft.com/office/drawing/2014/main" xmlns="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291" name="文字方塊 290">
              <a:extLst>
                <a:ext uri="{FF2B5EF4-FFF2-40B4-BE49-F238E27FC236}">
                  <a16:creationId xmlns:a16="http://schemas.microsoft.com/office/drawing/2014/main" xmlns="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56mA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2" name="文字方塊 291">
              <a:extLst>
                <a:ext uri="{FF2B5EF4-FFF2-40B4-BE49-F238E27FC236}">
                  <a16:creationId xmlns:a16="http://schemas.microsoft.com/office/drawing/2014/main" xmlns="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73.5mA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93" name="直線箭頭接點 22">
              <a:extLst>
                <a:ext uri="{FF2B5EF4-FFF2-40B4-BE49-F238E27FC236}">
                  <a16:creationId xmlns:a16="http://schemas.microsoft.com/office/drawing/2014/main" xmlns="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矩形 293">
              <a:extLst>
                <a:ext uri="{FF2B5EF4-FFF2-40B4-BE49-F238E27FC236}">
                  <a16:creationId xmlns:a16="http://schemas.microsoft.com/office/drawing/2014/main" xmlns="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95" name="文字方塊 294">
              <a:extLst>
                <a:ext uri="{FF2B5EF4-FFF2-40B4-BE49-F238E27FC236}">
                  <a16:creationId xmlns:a16="http://schemas.microsoft.com/office/drawing/2014/main" xmlns="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296" name="直線箭頭接點 25">
              <a:extLst>
                <a:ext uri="{FF2B5EF4-FFF2-40B4-BE49-F238E27FC236}">
                  <a16:creationId xmlns:a16="http://schemas.microsoft.com/office/drawing/2014/main" xmlns="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文字方塊 296">
              <a:extLst>
                <a:ext uri="{FF2B5EF4-FFF2-40B4-BE49-F238E27FC236}">
                  <a16:creationId xmlns:a16="http://schemas.microsoft.com/office/drawing/2014/main" xmlns="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298" name="文字方塊 297">
              <a:extLst>
                <a:ext uri="{FF2B5EF4-FFF2-40B4-BE49-F238E27FC236}">
                  <a16:creationId xmlns:a16="http://schemas.microsoft.com/office/drawing/2014/main" xmlns="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1.05V/773mA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9" name="矩形 298">
              <a:extLst>
                <a:ext uri="{FF2B5EF4-FFF2-40B4-BE49-F238E27FC236}">
                  <a16:creationId xmlns:a16="http://schemas.microsoft.com/office/drawing/2014/main" xmlns="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0" name="直線箭頭接點 29">
              <a:extLst>
                <a:ext uri="{FF2B5EF4-FFF2-40B4-BE49-F238E27FC236}">
                  <a16:creationId xmlns:a16="http://schemas.microsoft.com/office/drawing/2014/main" xmlns="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文字方塊 300">
              <a:extLst>
                <a:ext uri="{FF2B5EF4-FFF2-40B4-BE49-F238E27FC236}">
                  <a16:creationId xmlns:a16="http://schemas.microsoft.com/office/drawing/2014/main" xmlns="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2" name="文字方塊 301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303" name="直線箭頭接點 33">
              <a:extLst>
                <a:ext uri="{FF2B5EF4-FFF2-40B4-BE49-F238E27FC236}">
                  <a16:creationId xmlns:a16="http://schemas.microsoft.com/office/drawing/2014/main" xmlns="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矩形 303">
              <a:extLst>
                <a:ext uri="{FF2B5EF4-FFF2-40B4-BE49-F238E27FC236}">
                  <a16:creationId xmlns:a16="http://schemas.microsoft.com/office/drawing/2014/main" xmlns="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05" name="文字方塊 304">
              <a:extLst>
                <a:ext uri="{FF2B5EF4-FFF2-40B4-BE49-F238E27FC236}">
                  <a16:creationId xmlns:a16="http://schemas.microsoft.com/office/drawing/2014/main" xmlns="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6" name="矩形 305">
              <a:extLst>
                <a:ext uri="{FF2B5EF4-FFF2-40B4-BE49-F238E27FC236}">
                  <a16:creationId xmlns:a16="http://schemas.microsoft.com/office/drawing/2014/main" xmlns="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7" name="直線箭頭接點 40">
              <a:extLst>
                <a:ext uri="{FF2B5EF4-FFF2-40B4-BE49-F238E27FC236}">
                  <a16:creationId xmlns:a16="http://schemas.microsoft.com/office/drawing/2014/main" xmlns="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文字方塊 307">
              <a:extLst>
                <a:ext uri="{FF2B5EF4-FFF2-40B4-BE49-F238E27FC236}">
                  <a16:creationId xmlns:a16="http://schemas.microsoft.com/office/drawing/2014/main" xmlns="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09" name="直線接點 308">
              <a:extLst>
                <a:ext uri="{FF2B5EF4-FFF2-40B4-BE49-F238E27FC236}">
                  <a16:creationId xmlns:a16="http://schemas.microsoft.com/office/drawing/2014/main" xmlns="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線箭頭接點 48">
              <a:extLst>
                <a:ext uri="{FF2B5EF4-FFF2-40B4-BE49-F238E27FC236}">
                  <a16:creationId xmlns:a16="http://schemas.microsoft.com/office/drawing/2014/main" xmlns="" id="{E2FB177C-C376-8B4A-B6EB-24BAF21CE161}"/>
                </a:ext>
              </a:extLst>
            </p:cNvPr>
            <p:cNvCxnSpPr>
              <a:cxnSpLocks/>
              <a:stCxn id="306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線接點 311">
              <a:extLst>
                <a:ext uri="{FF2B5EF4-FFF2-40B4-BE49-F238E27FC236}">
                  <a16:creationId xmlns:a16="http://schemas.microsoft.com/office/drawing/2014/main" xmlns="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文字方塊 312">
              <a:extLst>
                <a:ext uri="{FF2B5EF4-FFF2-40B4-BE49-F238E27FC236}">
                  <a16:creationId xmlns:a16="http://schemas.microsoft.com/office/drawing/2014/main" xmlns="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4" name="文字方塊 313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V/97mA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5" name="文字方塊 314">
              <a:extLst>
                <a:ext uri="{FF2B5EF4-FFF2-40B4-BE49-F238E27FC236}">
                  <a16:creationId xmlns:a16="http://schemas.microsoft.com/office/drawing/2014/main" xmlns="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316" name="矩形 315">
              <a:extLst>
                <a:ext uri="{FF2B5EF4-FFF2-40B4-BE49-F238E27FC236}">
                  <a16:creationId xmlns:a16="http://schemas.microsoft.com/office/drawing/2014/main" xmlns="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17" name="文字方塊 316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83.6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8" name="文字方塊 317">
              <a:extLst>
                <a:ext uri="{FF2B5EF4-FFF2-40B4-BE49-F238E27FC236}">
                  <a16:creationId xmlns:a16="http://schemas.microsoft.com/office/drawing/2014/main" xmlns="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85%</a:t>
              </a:r>
              <a:endParaRPr kumimoji="1" lang="zh-TW" altLang="en-US" sz="1333" dirty="0"/>
            </a:p>
          </p:txBody>
        </p:sp>
        <p:sp>
          <p:nvSpPr>
            <p:cNvPr id="319" name="矩形 318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0" name="文字方塊 319">
              <a:extLst>
                <a:ext uri="{FF2B5EF4-FFF2-40B4-BE49-F238E27FC236}">
                  <a16:creationId xmlns:a16="http://schemas.microsoft.com/office/drawing/2014/main" xmlns="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V/711mA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21" name="矩形 320">
              <a:extLst>
                <a:ext uri="{FF2B5EF4-FFF2-40B4-BE49-F238E27FC236}">
                  <a16:creationId xmlns:a16="http://schemas.microsoft.com/office/drawing/2014/main" xmlns="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22" name="直線箭頭接點 93">
              <a:extLst>
                <a:ext uri="{FF2B5EF4-FFF2-40B4-BE49-F238E27FC236}">
                  <a16:creationId xmlns:a16="http://schemas.microsoft.com/office/drawing/2014/main" xmlns="" id="{07358792-5B89-7748-A939-029C9C1A72AB}"/>
                </a:ext>
              </a:extLst>
            </p:cNvPr>
            <p:cNvCxnSpPr>
              <a:cxnSpLocks/>
              <a:stCxn id="321" idx="3"/>
              <a:endCxn id="323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文字方塊 322">
              <a:extLst>
                <a:ext uri="{FF2B5EF4-FFF2-40B4-BE49-F238E27FC236}">
                  <a16:creationId xmlns:a16="http://schemas.microsoft.com/office/drawing/2014/main" xmlns="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324" name="文字方塊 323">
              <a:extLst>
                <a:ext uri="{FF2B5EF4-FFF2-40B4-BE49-F238E27FC236}">
                  <a16:creationId xmlns:a16="http://schemas.microsoft.com/office/drawing/2014/main" xmlns="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5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  <a:endCxn id="326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矩形 325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7" name="文字方塊 326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8" name="直線單箭頭接點 327"/>
            <p:cNvCxnSpPr>
              <a:stCxn id="316" idx="3"/>
              <a:endCxn id="319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線單箭頭接點 328"/>
            <p:cNvCxnSpPr>
              <a:endCxn id="321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文字方塊 329">
              <a:extLst>
                <a:ext uri="{FF2B5EF4-FFF2-40B4-BE49-F238E27FC236}">
                  <a16:creationId xmlns:a16="http://schemas.microsoft.com/office/drawing/2014/main" xmlns="" id="{21352A64-2312-3445-B446-B34928FC5FFE}"/>
                </a:ext>
              </a:extLst>
            </p:cNvPr>
            <p:cNvSpPr txBox="1"/>
            <p:nvPr/>
          </p:nvSpPr>
          <p:spPr>
            <a:xfrm>
              <a:off x="56159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1" name="矩形 330">
              <a:extLst>
                <a:ext uri="{FF2B5EF4-FFF2-40B4-BE49-F238E27FC236}">
                  <a16:creationId xmlns:a16="http://schemas.microsoft.com/office/drawing/2014/main" xmlns="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32" name="文字方塊 331">
              <a:extLst>
                <a:ext uri="{FF2B5EF4-FFF2-40B4-BE49-F238E27FC236}">
                  <a16:creationId xmlns:a16="http://schemas.microsoft.com/office/drawing/2014/main" xmlns="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33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文字方塊 333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560440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5" name="矩形 334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6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  <a:endCxn id="335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文字方塊 336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8" name="矩形 337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9" name="肘形接點 338"/>
            <p:cNvCxnSpPr>
              <a:stCxn id="338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線單箭頭接點 339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矩形 340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342" name="梯形 341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343" name="直線接點 342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接點 343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5" name="文字方塊 344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346" name="文字方塊 345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/>
                <a:t>/3W</a:t>
              </a:r>
              <a:endParaRPr lang="zh-TW" altLang="en-US" sz="1333" dirty="0"/>
            </a:p>
          </p:txBody>
        </p:sp>
        <p:sp>
          <p:nvSpPr>
            <p:cNvPr id="347" name="文字方塊 346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3.75W/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312.5mA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8" name="文字方塊 347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970.7mA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11.65W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9" name="矩形 348">
              <a:extLst>
                <a:ext uri="{FF2B5EF4-FFF2-40B4-BE49-F238E27FC236}">
                  <a16:creationId xmlns:a16="http://schemas.microsoft.com/office/drawing/2014/main" xmlns="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50" name="矩形 349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1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文字方塊 351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3" name="矩形 352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4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文字方塊 354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5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6" name="矩形 355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7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文字方塊 357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9" name="矩形 358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60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文字方塊 360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2" name="肘形接點 361"/>
            <p:cNvCxnSpPr>
              <a:stCxn id="338" idx="1"/>
              <a:endCxn id="349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肘形接點 363"/>
            <p:cNvCxnSpPr>
              <a:stCxn id="299" idx="3"/>
              <a:endCxn id="331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線單箭頭接點 364"/>
            <p:cNvCxnSpPr>
              <a:stCxn id="331" idx="2"/>
              <a:endCxn id="319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文字方塊 365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265mA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67" name="文字方塊 366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368" name="文字方塊 367">
              <a:extLst>
                <a:ext uri="{FF2B5EF4-FFF2-40B4-BE49-F238E27FC236}">
                  <a16:creationId xmlns:a16="http://schemas.microsoft.com/office/drawing/2014/main" xmlns="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3.3V/603mA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9" name="直線單箭頭接點 368"/>
            <p:cNvCxnSpPr>
              <a:endCxn id="370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文字方塊 369">
              <a:extLst>
                <a:ext uri="{FF2B5EF4-FFF2-40B4-BE49-F238E27FC236}">
                  <a16:creationId xmlns:a16="http://schemas.microsoft.com/office/drawing/2014/main" xmlns="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371" name="文字方塊 370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72" name="文字方塊 371">
              <a:extLst>
                <a:ext uri="{FF2B5EF4-FFF2-40B4-BE49-F238E27FC236}">
                  <a16:creationId xmlns:a16="http://schemas.microsoft.com/office/drawing/2014/main" xmlns="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373" name="圖案 372"/>
            <p:cNvCxnSpPr>
              <a:stCxn id="320" idx="2"/>
              <a:endCxn id="372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640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23981"/>
            <a:ext cx="10299940" cy="634083"/>
          </a:xfrm>
        </p:spPr>
        <p:txBody>
          <a:bodyPr>
            <a:normAutofit/>
          </a:bodyPr>
          <a:lstStyle/>
          <a:p>
            <a:pPr algn="ctr"/>
            <a:r>
              <a:rPr lang="en-US" altLang="zh-TW" sz="2800" smtClean="0">
                <a:latin typeface="+mn-lt"/>
                <a:cs typeface="Times New Roman" panose="02020603050405020304" pitchFamily="18" charset="0"/>
              </a:rPr>
              <a:t>4.2.4 Power </a:t>
            </a:r>
            <a:r>
              <a:rPr lang="en-US" altLang="zh-TW" sz="2800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800" dirty="0" smtClean="0">
                <a:latin typeface="+mn-lt"/>
                <a:cs typeface="Times New Roman" panose="02020603050405020304" pitchFamily="18" charset="0"/>
              </a:rPr>
              <a:t>Normal 8.39W)</a:t>
            </a:r>
            <a:endParaRPr lang="zh-TW" altLang="en-US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8233" y="5513714"/>
            <a:ext cx="11271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Test Condition</a:t>
            </a:r>
            <a:r>
              <a:rPr lang="en-US" altLang="zh-TW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AV1_4K_60fps</a:t>
            </a:r>
            <a:endParaRPr lang="zh-TW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400" dirty="0" smtClean="0"/>
              <a:t>Streaming </a:t>
            </a:r>
            <a:r>
              <a:rPr lang="zh-TW" altLang="en-US" sz="1400" dirty="0"/>
              <a:t>from </a:t>
            </a:r>
            <a:r>
              <a:rPr lang="zh-TW" altLang="en-US" sz="1400" dirty="0" smtClean="0"/>
              <a:t>PC</a:t>
            </a:r>
            <a:r>
              <a:rPr lang="en-US" altLang="zh-TW" sz="1400" dirty="0" smtClean="0"/>
              <a:t>, </a:t>
            </a:r>
            <a:r>
              <a:rPr lang="zh-TW" altLang="en-US" sz="1400" dirty="0" smtClean="0"/>
              <a:t>E</a:t>
            </a:r>
            <a:r>
              <a:rPr lang="en-US" altLang="zh-TW" sz="1400" dirty="0" err="1" smtClean="0"/>
              <a:t>th</a:t>
            </a:r>
            <a:r>
              <a:rPr lang="zh-TW" altLang="en-US" sz="1400" dirty="0" smtClean="0"/>
              <a:t> on, wifi off</a:t>
            </a:r>
            <a:r>
              <a:rPr lang="en-US" altLang="zh-TW" sz="1400" dirty="0" smtClean="0"/>
              <a:t> </a:t>
            </a:r>
            <a:r>
              <a:rPr lang="en-US" altLang="zh-TW" sz="1400" dirty="0"/>
              <a:t>(referred from AML S905X4 AH212 Power Consumption Test Report </a:t>
            </a:r>
            <a:r>
              <a:rPr lang="en-US" altLang="zh-TW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70% volume</a:t>
            </a:r>
          </a:p>
        </p:txBody>
      </p:sp>
      <p:grpSp>
        <p:nvGrpSpPr>
          <p:cNvPr id="96" name="群組 95"/>
          <p:cNvGrpSpPr/>
          <p:nvPr/>
        </p:nvGrpSpPr>
        <p:grpSpPr>
          <a:xfrm>
            <a:off x="399011" y="500100"/>
            <a:ext cx="11147376" cy="5127616"/>
            <a:chOff x="27302" y="658046"/>
            <a:chExt cx="12060241" cy="5872087"/>
          </a:xfrm>
        </p:grpSpPr>
        <p:cxnSp>
          <p:nvCxnSpPr>
            <p:cNvPr id="97" name="直線箭頭接點 7">
              <a:extLst>
                <a:ext uri="{FF2B5EF4-FFF2-40B4-BE49-F238E27FC236}">
                  <a16:creationId xmlns:a16="http://schemas.microsoft.com/office/drawing/2014/main" xmlns="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接點 97">
              <a:extLst>
                <a:ext uri="{FF2B5EF4-FFF2-40B4-BE49-F238E27FC236}">
                  <a16:creationId xmlns:a16="http://schemas.microsoft.com/office/drawing/2014/main" xmlns="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箭頭接點 12">
              <a:extLst>
                <a:ext uri="{FF2B5EF4-FFF2-40B4-BE49-F238E27FC236}">
                  <a16:creationId xmlns:a16="http://schemas.microsoft.com/office/drawing/2014/main" xmlns="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xmlns="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xmlns="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107" name="文字方塊 106">
              <a:extLst>
                <a:ext uri="{FF2B5EF4-FFF2-40B4-BE49-F238E27FC236}">
                  <a16:creationId xmlns:a16="http://schemas.microsoft.com/office/drawing/2014/main" xmlns="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108" name="直線箭頭接點 17">
              <a:extLst>
                <a:ext uri="{FF2B5EF4-FFF2-40B4-BE49-F238E27FC236}">
                  <a16:creationId xmlns:a16="http://schemas.microsoft.com/office/drawing/2014/main" xmlns="" id="{985DB8F9-FFE6-5047-8BDA-B790A38AC55E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字方塊 108">
              <a:extLst>
                <a:ext uri="{FF2B5EF4-FFF2-40B4-BE49-F238E27FC236}">
                  <a16:creationId xmlns:a16="http://schemas.microsoft.com/office/drawing/2014/main" xmlns="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sp>
          <p:nvSpPr>
            <p:cNvPr id="110" name="文字方塊 109">
              <a:extLst>
                <a:ext uri="{FF2B5EF4-FFF2-40B4-BE49-F238E27FC236}">
                  <a16:creationId xmlns:a16="http://schemas.microsoft.com/office/drawing/2014/main" xmlns="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25.5mA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111" name="直線箭頭接點 22">
              <a:extLst>
                <a:ext uri="{FF2B5EF4-FFF2-40B4-BE49-F238E27FC236}">
                  <a16:creationId xmlns:a16="http://schemas.microsoft.com/office/drawing/2014/main" xmlns="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xmlns="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13" name="文字方塊 112">
              <a:extLst>
                <a:ext uri="{FF2B5EF4-FFF2-40B4-BE49-F238E27FC236}">
                  <a16:creationId xmlns:a16="http://schemas.microsoft.com/office/drawing/2014/main" xmlns="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cxnSp>
          <p:nvCxnSpPr>
            <p:cNvPr id="114" name="直線箭頭接點 25">
              <a:extLst>
                <a:ext uri="{FF2B5EF4-FFF2-40B4-BE49-F238E27FC236}">
                  <a16:creationId xmlns:a16="http://schemas.microsoft.com/office/drawing/2014/main" xmlns="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字方塊 114">
              <a:extLst>
                <a:ext uri="{FF2B5EF4-FFF2-40B4-BE49-F238E27FC236}">
                  <a16:creationId xmlns:a16="http://schemas.microsoft.com/office/drawing/2014/main" xmlns="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xmlns="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0.841V/327mA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xmlns="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118" name="直線箭頭接點 29">
              <a:extLst>
                <a:ext uri="{FF2B5EF4-FFF2-40B4-BE49-F238E27FC236}">
                  <a16:creationId xmlns:a16="http://schemas.microsoft.com/office/drawing/2014/main" xmlns="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文字方塊 118">
              <a:extLst>
                <a:ext uri="{FF2B5EF4-FFF2-40B4-BE49-F238E27FC236}">
                  <a16:creationId xmlns:a16="http://schemas.microsoft.com/office/drawing/2014/main" xmlns="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157.2mA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20" name="文字方塊 119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cxnSp>
          <p:nvCxnSpPr>
            <p:cNvPr id="121" name="直線箭頭接點 33">
              <a:extLst>
                <a:ext uri="{FF2B5EF4-FFF2-40B4-BE49-F238E27FC236}">
                  <a16:creationId xmlns:a16="http://schemas.microsoft.com/office/drawing/2014/main" xmlns="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矩形 208">
              <a:extLst>
                <a:ext uri="{FF2B5EF4-FFF2-40B4-BE49-F238E27FC236}">
                  <a16:creationId xmlns:a16="http://schemas.microsoft.com/office/drawing/2014/main" xmlns="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10" name="文字方塊 209">
              <a:extLst>
                <a:ext uri="{FF2B5EF4-FFF2-40B4-BE49-F238E27FC236}">
                  <a16:creationId xmlns:a16="http://schemas.microsoft.com/office/drawing/2014/main" xmlns="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3.3V/24mA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1" name="矩形 210">
              <a:extLst>
                <a:ext uri="{FF2B5EF4-FFF2-40B4-BE49-F238E27FC236}">
                  <a16:creationId xmlns:a16="http://schemas.microsoft.com/office/drawing/2014/main" xmlns="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12" name="直線箭頭接點 40">
              <a:extLst>
                <a:ext uri="{FF2B5EF4-FFF2-40B4-BE49-F238E27FC236}">
                  <a16:creationId xmlns:a16="http://schemas.microsoft.com/office/drawing/2014/main" xmlns="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文字方塊 212">
              <a:extLst>
                <a:ext uri="{FF2B5EF4-FFF2-40B4-BE49-F238E27FC236}">
                  <a16:creationId xmlns:a16="http://schemas.microsoft.com/office/drawing/2014/main" xmlns="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14" name="直線接點 213">
              <a:extLst>
                <a:ext uri="{FF2B5EF4-FFF2-40B4-BE49-F238E27FC236}">
                  <a16:creationId xmlns:a16="http://schemas.microsoft.com/office/drawing/2014/main" xmlns="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箭頭接點 48">
              <a:extLst>
                <a:ext uri="{FF2B5EF4-FFF2-40B4-BE49-F238E27FC236}">
                  <a16:creationId xmlns:a16="http://schemas.microsoft.com/office/drawing/2014/main" xmlns="" id="{E2FB177C-C376-8B4A-B6EB-24BAF21CE161}"/>
                </a:ext>
              </a:extLst>
            </p:cNvPr>
            <p:cNvCxnSpPr>
              <a:cxnSpLocks/>
              <a:stCxn id="211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接點 216">
              <a:extLst>
                <a:ext uri="{FF2B5EF4-FFF2-40B4-BE49-F238E27FC236}">
                  <a16:creationId xmlns:a16="http://schemas.microsoft.com/office/drawing/2014/main" xmlns="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文字方塊 217">
              <a:extLst>
                <a:ext uri="{FF2B5EF4-FFF2-40B4-BE49-F238E27FC236}">
                  <a16:creationId xmlns:a16="http://schemas.microsoft.com/office/drawing/2014/main" xmlns="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9" name="文字方塊 218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0" name="文字方塊 219">
              <a:extLst>
                <a:ext uri="{FF2B5EF4-FFF2-40B4-BE49-F238E27FC236}">
                  <a16:creationId xmlns:a16="http://schemas.microsoft.com/office/drawing/2014/main" xmlns="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221" name="矩形 220">
              <a:extLst>
                <a:ext uri="{FF2B5EF4-FFF2-40B4-BE49-F238E27FC236}">
                  <a16:creationId xmlns:a16="http://schemas.microsoft.com/office/drawing/2014/main" xmlns="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2" name="文字方塊 221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86.8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3" name="文字方塊 222">
              <a:extLst>
                <a:ext uri="{FF2B5EF4-FFF2-40B4-BE49-F238E27FC236}">
                  <a16:creationId xmlns:a16="http://schemas.microsoft.com/office/drawing/2014/main" xmlns="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84%</a:t>
              </a:r>
              <a:endParaRPr kumimoji="1" lang="zh-TW" altLang="en-US" sz="1333" dirty="0"/>
            </a:p>
          </p:txBody>
        </p:sp>
        <p:sp>
          <p:nvSpPr>
            <p:cNvPr id="224" name="矩形 223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5" name="文字方塊 224">
              <a:extLst>
                <a:ext uri="{FF2B5EF4-FFF2-40B4-BE49-F238E27FC236}">
                  <a16:creationId xmlns:a16="http://schemas.microsoft.com/office/drawing/2014/main" xmlns="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6" name="矩形 225">
              <a:extLst>
                <a:ext uri="{FF2B5EF4-FFF2-40B4-BE49-F238E27FC236}">
                  <a16:creationId xmlns:a16="http://schemas.microsoft.com/office/drawing/2014/main" xmlns="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27" name="直線箭頭接點 93">
              <a:extLst>
                <a:ext uri="{FF2B5EF4-FFF2-40B4-BE49-F238E27FC236}">
                  <a16:creationId xmlns:a16="http://schemas.microsoft.com/office/drawing/2014/main" xmlns="" id="{07358792-5B89-7748-A939-029C9C1A72AB}"/>
                </a:ext>
              </a:extLst>
            </p:cNvPr>
            <p:cNvCxnSpPr>
              <a:cxnSpLocks/>
              <a:stCxn id="226" idx="3"/>
              <a:endCxn id="228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文字方塊 227">
              <a:extLst>
                <a:ext uri="{FF2B5EF4-FFF2-40B4-BE49-F238E27FC236}">
                  <a16:creationId xmlns:a16="http://schemas.microsoft.com/office/drawing/2014/main" xmlns="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229" name="文字方塊 228">
              <a:extLst>
                <a:ext uri="{FF2B5EF4-FFF2-40B4-BE49-F238E27FC236}">
                  <a16:creationId xmlns:a16="http://schemas.microsoft.com/office/drawing/2014/main" xmlns="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0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  <a:endCxn id="231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矩形 230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2" name="文字方塊 231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3" name="直線單箭頭接點 232"/>
            <p:cNvCxnSpPr>
              <a:stCxn id="221" idx="3"/>
              <a:endCxn id="224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線單箭頭接點 233"/>
            <p:cNvCxnSpPr>
              <a:endCxn id="226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文字方塊 234">
              <a:extLst>
                <a:ext uri="{FF2B5EF4-FFF2-40B4-BE49-F238E27FC236}">
                  <a16:creationId xmlns:a16="http://schemas.microsoft.com/office/drawing/2014/main" xmlns="" id="{21352A64-2312-3445-B446-B34928FC5FFE}"/>
                </a:ext>
              </a:extLst>
            </p:cNvPr>
            <p:cNvSpPr txBox="1"/>
            <p:nvPr/>
          </p:nvSpPr>
          <p:spPr>
            <a:xfrm>
              <a:off x="56622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36" name="矩形 235">
              <a:extLst>
                <a:ext uri="{FF2B5EF4-FFF2-40B4-BE49-F238E27FC236}">
                  <a16:creationId xmlns:a16="http://schemas.microsoft.com/office/drawing/2014/main" xmlns="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7" name="文字方塊 236">
              <a:extLst>
                <a:ext uri="{FF2B5EF4-FFF2-40B4-BE49-F238E27FC236}">
                  <a16:creationId xmlns:a16="http://schemas.microsoft.com/office/drawing/2014/main" xmlns="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8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文字方塊 238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567385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0" name="矩形 239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1" name="直線箭頭接點 44">
              <a:extLst>
                <a:ext uri="{FF2B5EF4-FFF2-40B4-BE49-F238E27FC236}">
                  <a16:creationId xmlns:a16="http://schemas.microsoft.com/office/drawing/2014/main" xmlns="" id="{264ADC5D-7D73-0A42-A95A-4B9DE4FB74A7}"/>
                </a:ext>
              </a:extLst>
            </p:cNvPr>
            <p:cNvCxnSpPr>
              <a:cxnSpLocks/>
              <a:endCxn id="240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文字方塊 241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3" name="矩形 242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4" name="肘形接點 243"/>
            <p:cNvCxnSpPr>
              <a:stCxn id="243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線單箭頭接點 244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矩形 245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247" name="梯形 246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248" name="直線接點 247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線接點 248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文字方塊 249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251" name="文字方塊 250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 smtClean="0"/>
                <a:t>/2.1W</a:t>
              </a:r>
              <a:endParaRPr lang="zh-TW" altLang="en-US" sz="1333" dirty="0"/>
            </a:p>
          </p:txBody>
        </p:sp>
        <p:sp>
          <p:nvSpPr>
            <p:cNvPr id="252" name="文字方塊 251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2.625W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218.8mA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3" name="文字方塊 252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699.5mA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8.39W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4" name="矩形 253">
              <a:extLst>
                <a:ext uri="{FF2B5EF4-FFF2-40B4-BE49-F238E27FC236}">
                  <a16:creationId xmlns:a16="http://schemas.microsoft.com/office/drawing/2014/main" xmlns="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55" name="矩形 254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6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文字方塊 256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8" name="矩形 257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9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文字方塊 259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1" name="矩形 260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2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文字方塊 262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4" name="矩形 263">
              <a:extLst>
                <a:ext uri="{FF2B5EF4-FFF2-40B4-BE49-F238E27FC236}">
                  <a16:creationId xmlns:a16="http://schemas.microsoft.com/office/drawing/2014/main" xmlns="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5" name="直線箭頭接點 72">
              <a:extLst>
                <a:ext uri="{FF2B5EF4-FFF2-40B4-BE49-F238E27FC236}">
                  <a16:creationId xmlns:a16="http://schemas.microsoft.com/office/drawing/2014/main" xmlns="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文字方塊 265">
              <a:extLst>
                <a:ext uri="{FF2B5EF4-FFF2-40B4-BE49-F238E27FC236}">
                  <a16:creationId xmlns:a16="http://schemas.microsoft.com/office/drawing/2014/main" xmlns="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67" name="肘形接點 266"/>
            <p:cNvCxnSpPr>
              <a:stCxn id="243" idx="1"/>
              <a:endCxn id="254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肘形接點 268"/>
            <p:cNvCxnSpPr>
              <a:stCxn id="117" idx="3"/>
              <a:endCxn id="236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線單箭頭接點 269"/>
            <p:cNvCxnSpPr>
              <a:stCxn id="236" idx="2"/>
              <a:endCxn id="224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文字方塊 270">
              <a:extLst>
                <a:ext uri="{FF2B5EF4-FFF2-40B4-BE49-F238E27FC236}">
                  <a16:creationId xmlns:a16="http://schemas.microsoft.com/office/drawing/2014/main" xmlns="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148.8mA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2" name="文字方塊 271">
              <a:extLst>
                <a:ext uri="{FF2B5EF4-FFF2-40B4-BE49-F238E27FC236}">
                  <a16:creationId xmlns:a16="http://schemas.microsoft.com/office/drawing/2014/main" xmlns="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sp>
          <p:nvSpPr>
            <p:cNvPr id="273" name="文字方塊 272">
              <a:extLst>
                <a:ext uri="{FF2B5EF4-FFF2-40B4-BE49-F238E27FC236}">
                  <a16:creationId xmlns:a16="http://schemas.microsoft.com/office/drawing/2014/main" xmlns="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3.3V/520mA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74" name="直線單箭頭接點 273"/>
            <p:cNvCxnSpPr>
              <a:endCxn id="275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字方塊 274">
              <a:extLst>
                <a:ext uri="{FF2B5EF4-FFF2-40B4-BE49-F238E27FC236}">
                  <a16:creationId xmlns:a16="http://schemas.microsoft.com/office/drawing/2014/main" xmlns="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276" name="文字方塊 275">
              <a:extLst>
                <a:ext uri="{FF2B5EF4-FFF2-40B4-BE49-F238E27FC236}">
                  <a16:creationId xmlns:a16="http://schemas.microsoft.com/office/drawing/2014/main" xmlns="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V/131mA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7" name="文字方塊 276">
              <a:extLst>
                <a:ext uri="{FF2B5EF4-FFF2-40B4-BE49-F238E27FC236}">
                  <a16:creationId xmlns:a16="http://schemas.microsoft.com/office/drawing/2014/main" xmlns="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278" name="圖案 277"/>
            <p:cNvCxnSpPr>
              <a:stCxn id="225" idx="2"/>
              <a:endCxn id="277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箭頭接點 12">
              <a:extLst>
                <a:ext uri="{FF2B5EF4-FFF2-40B4-BE49-F238E27FC236}">
                  <a16:creationId xmlns:a16="http://schemas.microsoft.com/office/drawing/2014/main" xmlns="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文字方塊 279">
              <a:extLst>
                <a:ext uri="{FF2B5EF4-FFF2-40B4-BE49-F238E27FC236}">
                  <a16:creationId xmlns:a16="http://schemas.microsoft.com/office/drawing/2014/main" xmlns="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81" name="文字方塊 280">
              <a:extLst>
                <a:ext uri="{FF2B5EF4-FFF2-40B4-BE49-F238E27FC236}">
                  <a16:creationId xmlns:a16="http://schemas.microsoft.com/office/drawing/2014/main" xmlns="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9879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1BE53A7D-8647-4847-BC5F-D67A1DCF8530}"/>
              </a:ext>
            </a:extLst>
          </p:cNvPr>
          <p:cNvGrpSpPr/>
          <p:nvPr/>
        </p:nvGrpSpPr>
        <p:grpSpPr>
          <a:xfrm>
            <a:off x="2186756" y="813921"/>
            <a:ext cx="7359178" cy="5580784"/>
            <a:chOff x="1602131" y="214290"/>
            <a:chExt cx="8637273" cy="6572296"/>
          </a:xfrm>
        </p:grpSpPr>
        <p:sp>
          <p:nvSpPr>
            <p:cNvPr id="6" name="矩形 5"/>
            <p:cNvSpPr/>
            <p:nvPr/>
          </p:nvSpPr>
          <p:spPr>
            <a:xfrm>
              <a:off x="2024034" y="357166"/>
              <a:ext cx="8072494" cy="207170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2309786" y="928670"/>
              <a:ext cx="1643074" cy="500066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Google Apps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52662" y="1285860"/>
              <a:ext cx="1643074" cy="5715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3</a:t>
              </a:r>
              <a:r>
                <a:rPr lang="en-US" altLang="zh-TW" sz="1400" baseline="30000" dirty="0">
                  <a:solidFill>
                    <a:schemeClr val="tx1"/>
                  </a:solidFill>
                </a:rPr>
                <a:t>rd</a:t>
              </a:r>
              <a:r>
                <a:rPr lang="en-US" altLang="zh-TW" sz="1400" dirty="0">
                  <a:solidFill>
                    <a:schemeClr val="tx1"/>
                  </a:solidFill>
                </a:rPr>
                <a:t> Party Apps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595538" y="1706114"/>
              <a:ext cx="1643074" cy="5715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OTT Apps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524364" y="500042"/>
              <a:ext cx="5429288" cy="178595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4667240" y="1000108"/>
              <a:ext cx="1643074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Activity Manager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667240" y="1571612"/>
              <a:ext cx="2143140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Voice Assistant  Activity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24628" y="1000108"/>
              <a:ext cx="1643074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Linear Service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53256" y="1571612"/>
              <a:ext cx="1214446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Genie Apps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39140" y="1000108"/>
              <a:ext cx="1571636" cy="10001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Bound Apps</a:t>
              </a:r>
            </a:p>
            <a:p>
              <a:pPr algn="ctr"/>
              <a:r>
                <a:rPr lang="en-US" altLang="zh-TW" sz="1400" dirty="0">
                  <a:solidFill>
                    <a:schemeClr val="tx1"/>
                  </a:solidFill>
                </a:rPr>
                <a:t>Unbound Apps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2024033" y="428604"/>
              <a:ext cx="2052911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Android Applications</a:t>
              </a:r>
              <a:endParaRPr lang="zh-TW" altLang="en-US" sz="1400" b="1" dirty="0"/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4524364" y="475902"/>
              <a:ext cx="2059384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KT Operator Tier App</a:t>
              </a:r>
              <a:endParaRPr lang="zh-TW" altLang="en-US" sz="1400" b="1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024034" y="2675696"/>
              <a:ext cx="8072494" cy="271464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2238348" y="3032886"/>
              <a:ext cx="4643470" cy="135732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2381224" y="3366918"/>
              <a:ext cx="2714644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tx1"/>
                  </a:solidFill>
                </a:rPr>
                <a:t>ExoPlayer</a:t>
              </a:r>
              <a:r>
                <a:rPr lang="en-US" altLang="zh-TW" sz="1200" dirty="0">
                  <a:solidFill>
                    <a:schemeClr val="tx1"/>
                  </a:solidFill>
                </a:rPr>
                <a:t> / Media Framework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2309787" y="3032886"/>
              <a:ext cx="1033116" cy="32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KT TV Core</a:t>
              </a:r>
              <a:endParaRPr lang="zh-TW" altLang="en-US" sz="1200" b="1" dirty="0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2178449" y="2635790"/>
              <a:ext cx="1958314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Android Framework</a:t>
              </a:r>
              <a:endParaRPr lang="zh-TW" altLang="en-US" sz="1400" b="1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5310182" y="3366918"/>
              <a:ext cx="1357322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HW Control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381224" y="3878072"/>
              <a:ext cx="1500198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Media CAS API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952860" y="3878072"/>
              <a:ext cx="1500198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UCEMS Client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524496" y="3878072"/>
              <a:ext cx="1143008" cy="4381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SW Client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238348" y="4533084"/>
              <a:ext cx="7715304" cy="71438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2309785" y="4551720"/>
              <a:ext cx="1249401" cy="32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Base Libraries</a:t>
              </a:r>
              <a:endParaRPr lang="zh-TW" altLang="en-US" sz="1200" b="1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7167570" y="3961580"/>
              <a:ext cx="2714644" cy="428628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7358726" y="3984738"/>
              <a:ext cx="2148035" cy="32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KT Voice Assistant Service</a:t>
              </a:r>
              <a:endParaRPr lang="zh-TW" altLang="en-US" sz="1200" b="1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81488" y="4604522"/>
              <a:ext cx="1928826" cy="57150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tx1"/>
                  </a:solidFill>
                </a:rPr>
                <a:t>SoC</a:t>
              </a:r>
              <a:r>
                <a:rPr lang="en-US" altLang="zh-TW" sz="1200" dirty="0">
                  <a:solidFill>
                    <a:schemeClr val="tx1"/>
                  </a:solidFill>
                </a:rPr>
                <a:t> Media SDK</a:t>
              </a:r>
            </a:p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(Libraries)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453190" y="4604522"/>
              <a:ext cx="1500198" cy="57150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KT CAS</a:t>
              </a:r>
            </a:p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(Libraries)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167570" y="3032886"/>
              <a:ext cx="2714644" cy="785818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7358726" y="3135858"/>
              <a:ext cx="2037258" cy="5436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Android Media / System</a:t>
              </a:r>
            </a:p>
            <a:p>
              <a:r>
                <a:rPr lang="en-US" altLang="zh-TW" sz="1200" b="1" dirty="0"/>
                <a:t>and other Services</a:t>
              </a:r>
              <a:endParaRPr lang="zh-TW" altLang="en-US" sz="1200" b="1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8239140" y="4604522"/>
              <a:ext cx="1500198" cy="57150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Android Native</a:t>
              </a:r>
            </a:p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(Libraries)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024034" y="6135270"/>
              <a:ext cx="8072494" cy="57150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2238349" y="6194567"/>
              <a:ext cx="2186491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Linux Kernel (</a:t>
              </a:r>
              <a:r>
                <a:rPr lang="en-US" altLang="zh-TW" sz="1400" b="1" dirty="0" err="1"/>
                <a:t>SoC</a:t>
              </a:r>
              <a:r>
                <a:rPr lang="en-US" altLang="zh-TW" sz="1400" b="1" dirty="0"/>
                <a:t> SDK)</a:t>
              </a:r>
              <a:endParaRPr lang="zh-TW" altLang="en-US" sz="1400" b="1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4738678" y="6242427"/>
              <a:ext cx="1143008" cy="36671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Drivers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024562" y="6242427"/>
              <a:ext cx="1143008" cy="36671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Modules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7310446" y="6206708"/>
              <a:ext cx="367250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…</a:t>
              </a:r>
              <a:endParaRPr lang="zh-TW" altLang="en-US" sz="1400" b="1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9008210" y="6247189"/>
              <a:ext cx="928694" cy="35719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tx1"/>
                  </a:solidFill>
                </a:rPr>
                <a:t>DRM Lib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739074" y="6242427"/>
              <a:ext cx="1143008" cy="36671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tx1"/>
                  </a:solidFill>
                </a:rPr>
                <a:t>SecureOS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024034" y="5469170"/>
              <a:ext cx="8072494" cy="57150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dirty="0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4616810" y="5559998"/>
              <a:ext cx="3499709" cy="362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1400" b="1" dirty="0"/>
                <a:t>HAL (Audio, Graphics, Network, …etc)</a:t>
              </a:r>
              <a:endParaRPr lang="zh-TW" altLang="en-US" sz="1400" b="1" dirty="0"/>
            </a:p>
          </p:txBody>
        </p:sp>
        <p:cxnSp>
          <p:nvCxnSpPr>
            <p:cNvPr id="50" name="直線接點 49"/>
            <p:cNvCxnSpPr/>
            <p:nvPr/>
          </p:nvCxnSpPr>
          <p:spPr>
            <a:xfrm>
              <a:off x="1738282" y="214290"/>
              <a:ext cx="850112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接點 60"/>
            <p:cNvCxnSpPr/>
            <p:nvPr/>
          </p:nvCxnSpPr>
          <p:spPr>
            <a:xfrm>
              <a:off x="1738282" y="2570156"/>
              <a:ext cx="850112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接點 61"/>
            <p:cNvCxnSpPr/>
            <p:nvPr/>
          </p:nvCxnSpPr>
          <p:spPr>
            <a:xfrm>
              <a:off x="1738282" y="6784998"/>
              <a:ext cx="850112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單箭頭接點 63"/>
            <p:cNvCxnSpPr/>
            <p:nvPr/>
          </p:nvCxnSpPr>
          <p:spPr>
            <a:xfrm rot="5400000">
              <a:off x="666712" y="1357298"/>
              <a:ext cx="2286016" cy="1588"/>
            </a:xfrm>
            <a:prstGeom prst="straightConnector1">
              <a:avLst/>
            </a:prstGeom>
            <a:ln w="12700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單箭頭接點 66"/>
            <p:cNvCxnSpPr/>
            <p:nvPr/>
          </p:nvCxnSpPr>
          <p:spPr>
            <a:xfrm rot="5400000">
              <a:off x="-189749" y="4642653"/>
              <a:ext cx="4000530" cy="1591"/>
            </a:xfrm>
            <a:prstGeom prst="straightConnector1">
              <a:avLst/>
            </a:prstGeom>
            <a:ln w="12700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文字方塊 70"/>
            <p:cNvSpPr txBox="1"/>
            <p:nvPr/>
          </p:nvSpPr>
          <p:spPr>
            <a:xfrm rot="5400000">
              <a:off x="1387085" y="1236535"/>
              <a:ext cx="755197" cy="32510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Service</a:t>
              </a:r>
              <a:endParaRPr lang="zh-TW" altLang="en-US" sz="1400" b="1" dirty="0"/>
            </a:p>
          </p:txBody>
        </p:sp>
        <p:sp>
          <p:nvSpPr>
            <p:cNvPr id="72" name="文字方塊 71"/>
            <p:cNvSpPr txBox="1"/>
            <p:nvPr/>
          </p:nvSpPr>
          <p:spPr>
            <a:xfrm rot="5400000">
              <a:off x="1370477" y="4153728"/>
              <a:ext cx="931291" cy="32510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TW" sz="1200" b="1" dirty="0"/>
                <a:t>Firmware</a:t>
              </a:r>
              <a:endParaRPr lang="zh-TW" altLang="en-US" sz="1400" b="1" dirty="0"/>
            </a:p>
          </p:txBody>
        </p:sp>
      </p:grpSp>
      <p:sp>
        <p:nvSpPr>
          <p:cNvPr id="49" name="文字方塊 4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79725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6312" y="737464"/>
            <a:ext cx="10173810" cy="57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Android Media Framework Architecture</a:t>
            </a:r>
            <a:endParaRPr lang="zh-TW" altLang="en-US" sz="3200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04" y="499077"/>
            <a:ext cx="5020308" cy="566776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336312" y="1251552"/>
            <a:ext cx="67318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Application Framework</a:t>
            </a:r>
          </a:p>
          <a:p>
            <a:r>
              <a:rPr lang="en-US" altLang="zh-TW" sz="1600" dirty="0"/>
              <a:t>At the application framework level is application code that utilizes </a:t>
            </a:r>
            <a:r>
              <a:rPr lang="en-US" altLang="zh-TW" sz="1600" dirty="0" err="1"/>
              <a:t>android.media</a:t>
            </a:r>
            <a:r>
              <a:rPr lang="en-US" altLang="zh-TW" sz="1600" dirty="0"/>
              <a:t> APIs to interact with the multimedia hardware.</a:t>
            </a:r>
          </a:p>
          <a:p>
            <a:endParaRPr lang="en-US" altLang="zh-TW" sz="1600" b="1" dirty="0"/>
          </a:p>
          <a:p>
            <a:r>
              <a:rPr lang="en-US" altLang="zh-TW" b="1" dirty="0"/>
              <a:t>Binder IPC</a:t>
            </a:r>
          </a:p>
          <a:p>
            <a:r>
              <a:rPr lang="en-US" altLang="zh-TW" sz="1600" dirty="0"/>
              <a:t>The Binder IPC proxies facilitate communication over process boundaries. </a:t>
            </a:r>
          </a:p>
          <a:p>
            <a:endParaRPr lang="en-US" altLang="zh-TW" b="1" dirty="0"/>
          </a:p>
          <a:p>
            <a:r>
              <a:rPr lang="en-US" altLang="zh-TW" b="1" dirty="0"/>
              <a:t>Native Multimedia Framework</a:t>
            </a:r>
          </a:p>
          <a:p>
            <a:r>
              <a:rPr lang="en-US" altLang="zh-TW" sz="1600" dirty="0"/>
              <a:t>At the native level, Android provides a multimedia framework that utilizes the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engine for audio and video recording and playback. </a:t>
            </a:r>
          </a:p>
          <a:p>
            <a:endParaRPr lang="en-US" altLang="zh-TW" sz="1600" dirty="0"/>
          </a:p>
          <a:p>
            <a:r>
              <a:rPr lang="en-US" altLang="zh-TW" b="1" dirty="0" err="1"/>
              <a:t>OpenMAX</a:t>
            </a:r>
            <a:r>
              <a:rPr lang="en-US" altLang="zh-TW" b="1" dirty="0"/>
              <a:t> Integration Layer (IL)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provides a standardized way for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to recognize and use AML hardware-based multimedia codecs called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AML provide an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plugin named libstagefrighthw.so.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This plugin links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with AML’s codec components, which is implemented according to 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component standard.</a:t>
            </a:r>
            <a:endParaRPr lang="zh-TW" altLang="en-US" sz="16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16104" y="4600575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16104" y="5652757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355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040" y="542004"/>
            <a:ext cx="10173810" cy="57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Android Version-up and OTA Upgrade Flow</a:t>
            </a:r>
            <a:endParaRPr lang="zh-TW" altLang="en-US" sz="3200" b="1" dirty="0"/>
          </a:p>
        </p:txBody>
      </p:sp>
      <p:grpSp>
        <p:nvGrpSpPr>
          <p:cNvPr id="3" name="群組 2"/>
          <p:cNvGrpSpPr/>
          <p:nvPr/>
        </p:nvGrpSpPr>
        <p:grpSpPr>
          <a:xfrm>
            <a:off x="5028560" y="1560765"/>
            <a:ext cx="6907445" cy="4793502"/>
            <a:chOff x="174476" y="1174875"/>
            <a:chExt cx="6907445" cy="4793502"/>
          </a:xfrm>
        </p:grpSpPr>
        <p:sp>
          <p:nvSpPr>
            <p:cNvPr id="5" name="橢圓 4">
              <a:extLst>
                <a:ext uri="{FF2B5EF4-FFF2-40B4-BE49-F238E27FC236}">
                  <a16:creationId xmlns:a16="http://schemas.microsoft.com/office/drawing/2014/main" xmlns="" id="{03FC4795-CFE6-4529-AD59-F9A7DF36ED1D}"/>
                </a:ext>
              </a:extLst>
            </p:cNvPr>
            <p:cNvSpPr/>
            <p:nvPr/>
          </p:nvSpPr>
          <p:spPr>
            <a:xfrm>
              <a:off x="174476" y="1174875"/>
              <a:ext cx="1975104" cy="579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Preparation</a:t>
              </a:r>
              <a:endParaRPr lang="zh-TW" altLang="en-US" sz="16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6BF6B56-D1AD-4970-94DB-F0435538F1A4}"/>
                </a:ext>
              </a:extLst>
            </p:cNvPr>
            <p:cNvSpPr/>
            <p:nvPr/>
          </p:nvSpPr>
          <p:spPr>
            <a:xfrm>
              <a:off x="320780" y="3453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Generate OTA file</a:t>
              </a:r>
              <a:endParaRPr lang="zh-TW" altLang="en-US" sz="16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DF22B545-A40A-4659-988E-40356B719017}"/>
                </a:ext>
              </a:extLst>
            </p:cNvPr>
            <p:cNvSpPr/>
            <p:nvPr/>
          </p:nvSpPr>
          <p:spPr>
            <a:xfrm>
              <a:off x="320780" y="4596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Upload to OTA Server</a:t>
              </a:r>
              <a:endParaRPr lang="zh-TW" altLang="en-US" sz="1600" dirty="0"/>
            </a:p>
          </p:txBody>
        </p:sp>
        <p:sp>
          <p:nvSpPr>
            <p:cNvPr id="21" name="箭號: 向下 20">
              <a:extLst>
                <a:ext uri="{FF2B5EF4-FFF2-40B4-BE49-F238E27FC236}">
                  <a16:creationId xmlns:a16="http://schemas.microsoft.com/office/drawing/2014/main" xmlns="" id="{91B568FB-A2E3-41BC-BE48-009FEA708A0A}"/>
                </a:ext>
              </a:extLst>
            </p:cNvPr>
            <p:cNvSpPr/>
            <p:nvPr/>
          </p:nvSpPr>
          <p:spPr>
            <a:xfrm>
              <a:off x="1024327" y="2946327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22" name="箭號: 向下 21">
              <a:extLst>
                <a:ext uri="{FF2B5EF4-FFF2-40B4-BE49-F238E27FC236}">
                  <a16:creationId xmlns:a16="http://schemas.microsoft.com/office/drawing/2014/main" xmlns="" id="{DFFD7014-7518-4626-A2C9-015E5CD50804}"/>
                </a:ext>
              </a:extLst>
            </p:cNvPr>
            <p:cNvSpPr/>
            <p:nvPr/>
          </p:nvSpPr>
          <p:spPr>
            <a:xfrm>
              <a:off x="1024327" y="410918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BF2EFA4-FCC2-4081-9F33-7984071BB350}"/>
                </a:ext>
              </a:extLst>
            </p:cNvPr>
            <p:cNvSpPr/>
            <p:nvPr/>
          </p:nvSpPr>
          <p:spPr>
            <a:xfrm>
              <a:off x="301247" y="2298302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Build/Release new version</a:t>
              </a:r>
              <a:endParaRPr lang="zh-TW" altLang="en-US" sz="1600" dirty="0"/>
            </a:p>
          </p:txBody>
        </p:sp>
        <p:sp>
          <p:nvSpPr>
            <p:cNvPr id="35" name="箭號: 向下 34">
              <a:extLst>
                <a:ext uri="{FF2B5EF4-FFF2-40B4-BE49-F238E27FC236}">
                  <a16:creationId xmlns:a16="http://schemas.microsoft.com/office/drawing/2014/main" xmlns="" id="{A040A31D-4C04-4B85-9F48-84D1A0BAA647}"/>
                </a:ext>
              </a:extLst>
            </p:cNvPr>
            <p:cNvSpPr/>
            <p:nvPr/>
          </p:nvSpPr>
          <p:spPr>
            <a:xfrm>
              <a:off x="1004794" y="181081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0" name="橢圓 39">
              <a:extLst>
                <a:ext uri="{FF2B5EF4-FFF2-40B4-BE49-F238E27FC236}">
                  <a16:creationId xmlns:a16="http://schemas.microsoft.com/office/drawing/2014/main" xmlns="" id="{3AF33199-B532-40AC-92CE-46F34BF948F6}"/>
                </a:ext>
              </a:extLst>
            </p:cNvPr>
            <p:cNvSpPr/>
            <p:nvPr/>
          </p:nvSpPr>
          <p:spPr>
            <a:xfrm>
              <a:off x="2373883" y="1174875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SDS Client Start</a:t>
              </a:r>
              <a:endParaRPr lang="zh-TW" altLang="en-US" sz="1600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C743CC26-6C16-4A1E-99C9-92354405B574}"/>
                </a:ext>
              </a:extLst>
            </p:cNvPr>
            <p:cNvSpPr/>
            <p:nvPr/>
          </p:nvSpPr>
          <p:spPr>
            <a:xfrm>
              <a:off x="2520186" y="2300918"/>
              <a:ext cx="1682496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Connect to OTA Server</a:t>
              </a:r>
              <a:endParaRPr lang="zh-TW" altLang="en-US" sz="1600" dirty="0"/>
            </a:p>
          </p:txBody>
        </p:sp>
        <p:sp>
          <p:nvSpPr>
            <p:cNvPr id="42" name="菱形 41">
              <a:extLst>
                <a:ext uri="{FF2B5EF4-FFF2-40B4-BE49-F238E27FC236}">
                  <a16:creationId xmlns:a16="http://schemas.microsoft.com/office/drawing/2014/main" xmlns="" id="{41A0956D-3BFC-4B4D-89A1-DAEB7CC17BD1}"/>
                </a:ext>
              </a:extLst>
            </p:cNvPr>
            <p:cNvSpPr/>
            <p:nvPr/>
          </p:nvSpPr>
          <p:spPr>
            <a:xfrm>
              <a:off x="2454168" y="3206526"/>
              <a:ext cx="1814533" cy="1179576"/>
            </a:xfrm>
            <a:prstGeom prst="diamon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Check version</a:t>
              </a:r>
              <a:endParaRPr lang="zh-TW" altLang="en-US" sz="1600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87003E01-FC20-4CE4-8425-DF93BDC6E474}"/>
                </a:ext>
              </a:extLst>
            </p:cNvPr>
            <p:cNvSpPr/>
            <p:nvPr/>
          </p:nvSpPr>
          <p:spPr>
            <a:xfrm>
              <a:off x="5006998" y="1174875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Download and store OTA file</a:t>
              </a:r>
              <a:endParaRPr lang="zh-TW" altLang="en-US" sz="16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DEAD7189-E8D1-4526-84E7-4DFC5041998F}"/>
                </a:ext>
              </a:extLst>
            </p:cNvPr>
            <p:cNvSpPr/>
            <p:nvPr/>
          </p:nvSpPr>
          <p:spPr>
            <a:xfrm>
              <a:off x="5006997" y="2257873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recovery</a:t>
              </a:r>
              <a:endParaRPr lang="zh-TW" altLang="en-US" sz="16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C57DFA3F-6B72-496D-9869-9FD41EB6A6E3}"/>
                </a:ext>
              </a:extLst>
            </p:cNvPr>
            <p:cNvSpPr/>
            <p:nvPr/>
          </p:nvSpPr>
          <p:spPr>
            <a:xfrm>
              <a:off x="4892898" y="3360291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Execute commands to update files in recovery</a:t>
              </a:r>
              <a:endParaRPr lang="zh-TW" altLang="en-US" sz="1600" dirty="0"/>
            </a:p>
          </p:txBody>
        </p:sp>
        <p:sp>
          <p:nvSpPr>
            <p:cNvPr id="46" name="橢圓 45">
              <a:extLst>
                <a:ext uri="{FF2B5EF4-FFF2-40B4-BE49-F238E27FC236}">
                  <a16:creationId xmlns:a16="http://schemas.microsoft.com/office/drawing/2014/main" xmlns="" id="{5F5C1058-7626-4C5A-83D5-C4473B928EEA}"/>
                </a:ext>
              </a:extLst>
            </p:cNvPr>
            <p:cNvSpPr/>
            <p:nvPr/>
          </p:nvSpPr>
          <p:spPr>
            <a:xfrm>
              <a:off x="5006997" y="5388939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Process finish</a:t>
              </a:r>
              <a:endParaRPr lang="zh-TW" altLang="en-US" sz="1600" dirty="0"/>
            </a:p>
          </p:txBody>
        </p:sp>
        <p:sp>
          <p:nvSpPr>
            <p:cNvPr id="47" name="箭號: 向下 46">
              <a:extLst>
                <a:ext uri="{FF2B5EF4-FFF2-40B4-BE49-F238E27FC236}">
                  <a16:creationId xmlns:a16="http://schemas.microsoft.com/office/drawing/2014/main" xmlns="" id="{925E3FBA-4158-405B-95CD-97EF32FA030D}"/>
                </a:ext>
              </a:extLst>
            </p:cNvPr>
            <p:cNvSpPr/>
            <p:nvPr/>
          </p:nvSpPr>
          <p:spPr>
            <a:xfrm>
              <a:off x="3223733" y="181081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8" name="箭號: 向下 47">
              <a:extLst>
                <a:ext uri="{FF2B5EF4-FFF2-40B4-BE49-F238E27FC236}">
                  <a16:creationId xmlns:a16="http://schemas.microsoft.com/office/drawing/2014/main" xmlns="" id="{0CCFDBCA-59E4-43E6-AD61-2AC664F32F83}"/>
                </a:ext>
              </a:extLst>
            </p:cNvPr>
            <p:cNvSpPr/>
            <p:nvPr/>
          </p:nvSpPr>
          <p:spPr>
            <a:xfrm>
              <a:off x="3223733" y="2897313"/>
              <a:ext cx="275402" cy="294168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cxnSp>
          <p:nvCxnSpPr>
            <p:cNvPr id="49" name="接點: 肘形 48">
              <a:extLst>
                <a:ext uri="{FF2B5EF4-FFF2-40B4-BE49-F238E27FC236}">
                  <a16:creationId xmlns:a16="http://schemas.microsoft.com/office/drawing/2014/main" xmlns="" id="{75A1ACEA-7505-4174-A41C-D06EBAAB9FD6}"/>
                </a:ext>
              </a:extLst>
            </p:cNvPr>
            <p:cNvCxnSpPr>
              <a:cxnSpLocks/>
              <a:stCxn id="42" idx="3"/>
              <a:endCxn id="43" idx="1"/>
            </p:cNvCxnSpPr>
            <p:nvPr/>
          </p:nvCxnSpPr>
          <p:spPr>
            <a:xfrm flipV="1">
              <a:off x="4268701" y="1464594"/>
              <a:ext cx="738297" cy="2331720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接點: 肘形 49">
              <a:extLst>
                <a:ext uri="{FF2B5EF4-FFF2-40B4-BE49-F238E27FC236}">
                  <a16:creationId xmlns:a16="http://schemas.microsoft.com/office/drawing/2014/main" xmlns="" id="{CC6F5113-6A2C-499E-966E-86D75441C878}"/>
                </a:ext>
              </a:extLst>
            </p:cNvPr>
            <p:cNvCxnSpPr>
              <a:cxnSpLocks/>
              <a:stCxn id="42" idx="2"/>
              <a:endCxn id="46" idx="2"/>
            </p:cNvCxnSpPr>
            <p:nvPr/>
          </p:nvCxnSpPr>
          <p:spPr>
            <a:xfrm rot="16200000" flipH="1">
              <a:off x="3537938" y="4209599"/>
              <a:ext cx="1292556" cy="1645562"/>
            </a:xfrm>
            <a:prstGeom prst="bentConnector2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箭號: 向下 50">
              <a:extLst>
                <a:ext uri="{FF2B5EF4-FFF2-40B4-BE49-F238E27FC236}">
                  <a16:creationId xmlns:a16="http://schemas.microsoft.com/office/drawing/2014/main" xmlns="" id="{E6D5B4BE-20EF-4397-B136-D6A156334342}"/>
                </a:ext>
              </a:extLst>
            </p:cNvPr>
            <p:cNvSpPr/>
            <p:nvPr/>
          </p:nvSpPr>
          <p:spPr>
            <a:xfrm>
              <a:off x="5856847" y="181720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2" name="箭號: 向下 51">
              <a:extLst>
                <a:ext uri="{FF2B5EF4-FFF2-40B4-BE49-F238E27FC236}">
                  <a16:creationId xmlns:a16="http://schemas.microsoft.com/office/drawing/2014/main" xmlns="" id="{1B3EC49A-EE6B-4A80-815D-CC17DF05F6EE}"/>
                </a:ext>
              </a:extLst>
            </p:cNvPr>
            <p:cNvSpPr/>
            <p:nvPr/>
          </p:nvSpPr>
          <p:spPr>
            <a:xfrm>
              <a:off x="5856847" y="294468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3" name="箭號: 向下 52">
              <a:extLst>
                <a:ext uri="{FF2B5EF4-FFF2-40B4-BE49-F238E27FC236}">
                  <a16:creationId xmlns:a16="http://schemas.microsoft.com/office/drawing/2014/main" xmlns="" id="{31CE47D3-B8A0-4283-81D9-AB7191DAA31E}"/>
                </a:ext>
              </a:extLst>
            </p:cNvPr>
            <p:cNvSpPr/>
            <p:nvPr/>
          </p:nvSpPr>
          <p:spPr>
            <a:xfrm>
              <a:off x="5856847" y="395808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xmlns="" id="{76A7A262-0720-4336-95A7-3FD91AB31888}"/>
                </a:ext>
              </a:extLst>
            </p:cNvPr>
            <p:cNvSpPr txBox="1"/>
            <p:nvPr/>
          </p:nvSpPr>
          <p:spPr>
            <a:xfrm>
              <a:off x="3911107" y="3072256"/>
              <a:ext cx="8757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Need to upgrade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xmlns="" id="{E0D623D1-DCA4-412F-A605-F7AD30304909}"/>
                </a:ext>
              </a:extLst>
            </p:cNvPr>
            <p:cNvSpPr txBox="1"/>
            <p:nvPr/>
          </p:nvSpPr>
          <p:spPr>
            <a:xfrm>
              <a:off x="3318185" y="4886103"/>
              <a:ext cx="950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Up to date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2C78B741-4D52-4DF7-AA4F-022A07555F19}"/>
                </a:ext>
              </a:extLst>
            </p:cNvPr>
            <p:cNvSpPr/>
            <p:nvPr/>
          </p:nvSpPr>
          <p:spPr>
            <a:xfrm>
              <a:off x="4909308" y="4370179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normal system image</a:t>
              </a:r>
              <a:endParaRPr lang="zh-TW" altLang="en-US" sz="1600" dirty="0"/>
            </a:p>
          </p:txBody>
        </p:sp>
        <p:sp>
          <p:nvSpPr>
            <p:cNvPr id="58" name="箭號: 向下 57">
              <a:extLst>
                <a:ext uri="{FF2B5EF4-FFF2-40B4-BE49-F238E27FC236}">
                  <a16:creationId xmlns:a16="http://schemas.microsoft.com/office/drawing/2014/main" xmlns="" id="{11164744-AA79-4BBA-A036-269D1836E6EB}"/>
                </a:ext>
              </a:extLst>
            </p:cNvPr>
            <p:cNvSpPr/>
            <p:nvPr/>
          </p:nvSpPr>
          <p:spPr>
            <a:xfrm>
              <a:off x="5856847" y="4960476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6" r="5755"/>
          <a:stretch/>
        </p:blipFill>
        <p:spPr>
          <a:xfrm>
            <a:off x="157502" y="680052"/>
            <a:ext cx="4486275" cy="421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230357" y="4913942"/>
            <a:ext cx="4798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/>
              <a:t>Google Project Treble:</a:t>
            </a:r>
            <a:endParaRPr lang="en-US" altLang="zh-TW" b="1" dirty="0"/>
          </a:p>
          <a:p>
            <a:r>
              <a:rPr lang="en-US" altLang="zh-TW" sz="1400" dirty="0"/>
              <a:t>In Android 8.0 and higher, a new stable vendor interface provides access to the hardware-specific parts of Android, so device makers can deliver new Android releases simply by updating the Android OS framework—without additional work required from the silicon manufacturers</a:t>
            </a:r>
            <a:endParaRPr lang="zh-TW" altLang="en-US" sz="1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7025937" y="961843"/>
            <a:ext cx="2534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OTA Upgrade Flow</a:t>
            </a:r>
            <a:endParaRPr lang="zh-TW" altLang="en-US" sz="2400" b="1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69601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white">
          <a:xfrm>
            <a:off x="958745" y="639037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600" b="1" kern="0" dirty="0" smtClean="0">
                <a:ea typeface="微軟正黑體" pitchFamily="34" charset="-120"/>
                <a:cs typeface="+mj-cs"/>
              </a:rPr>
              <a:t>Incremental OTA</a:t>
            </a:r>
            <a:endParaRPr lang="zh-TW" altLang="en-US" sz="36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245420" y="1338282"/>
            <a:ext cx="59804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The same update flow with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Maybe 1/10 </a:t>
            </a:r>
            <a:r>
              <a:rPr lang="en-US" altLang="zh-TW" smtClean="0"/>
              <a:t>or less OTA</a:t>
            </a:r>
            <a:r>
              <a:rPr lang="zh-TW" altLang="en-US" smtClean="0"/>
              <a:t> </a:t>
            </a:r>
            <a:r>
              <a:rPr lang="en-US" altLang="zh-TW" dirty="0" smtClean="0"/>
              <a:t>file size than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Incremental OTA files: applied to specific FW only</a:t>
            </a:r>
          </a:p>
          <a:p>
            <a:r>
              <a:rPr lang="en-US" altLang="zh-TW" sz="1400" dirty="0" smtClean="0"/>
              <a:t>    e.g. OTA_13: applied to FW 1, upgrade to FW 3</a:t>
            </a:r>
          </a:p>
          <a:p>
            <a:r>
              <a:rPr lang="en-US" altLang="zh-TW" sz="1400" dirty="0" smtClean="0"/>
              <a:t>            OTA_23: applied to FW 2, upgrade to FW 3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2115454" y="2897533"/>
            <a:ext cx="567813" cy="589936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923133" y="285328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4620224" y="288032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931402" y="342697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1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3384116" y="3425469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5504651" y="342546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891954" y="470631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389272" y="4704729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OTA_23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509805" y="4704729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924159" y="403532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647263" y="42931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471054" y="2705469"/>
            <a:ext cx="720000" cy="720000"/>
            <a:chOff x="5944361" y="1068849"/>
            <a:chExt cx="720000" cy="720000"/>
          </a:xfrm>
        </p:grpSpPr>
        <p:sp>
          <p:nvSpPr>
            <p:cNvPr id="16" name="矩形 15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895231" y="2703537"/>
            <a:ext cx="720000" cy="720000"/>
            <a:chOff x="6412712" y="3269356"/>
            <a:chExt cx="720000" cy="720000"/>
          </a:xfrm>
        </p:grpSpPr>
        <p:sp>
          <p:nvSpPr>
            <p:cNvPr id="33" name="矩形 32"/>
            <p:cNvSpPr/>
            <p:nvPr/>
          </p:nvSpPr>
          <p:spPr>
            <a:xfrm>
              <a:off x="641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41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41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59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59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9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77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77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695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41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9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77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695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675152" y="2948864"/>
            <a:ext cx="360000" cy="360000"/>
            <a:chOff x="5836009" y="3209883"/>
            <a:chExt cx="360000" cy="360000"/>
          </a:xfrm>
        </p:grpSpPr>
        <p:sp>
          <p:nvSpPr>
            <p:cNvPr id="47" name="矩形 46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1887796" y="3982212"/>
            <a:ext cx="720000" cy="720000"/>
            <a:chOff x="4338586" y="4116849"/>
            <a:chExt cx="720000" cy="720000"/>
          </a:xfrm>
        </p:grpSpPr>
        <p:sp>
          <p:nvSpPr>
            <p:cNvPr id="51" name="矩形 5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3667718" y="4141491"/>
            <a:ext cx="360000" cy="360000"/>
            <a:chOff x="6207717" y="4454547"/>
            <a:chExt cx="360000" cy="360000"/>
          </a:xfrm>
        </p:grpSpPr>
        <p:sp>
          <p:nvSpPr>
            <p:cNvPr id="64" name="矩形 63"/>
            <p:cNvSpPr/>
            <p:nvPr/>
          </p:nvSpPr>
          <p:spPr>
            <a:xfrm>
              <a:off x="620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38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0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38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8" name="群組 67"/>
          <p:cNvGrpSpPr/>
          <p:nvPr/>
        </p:nvGrpSpPr>
        <p:grpSpPr>
          <a:xfrm>
            <a:off x="5482205" y="3981129"/>
            <a:ext cx="720000" cy="720000"/>
            <a:chOff x="5944361" y="1068849"/>
            <a:chExt cx="720000" cy="720000"/>
          </a:xfrm>
        </p:grpSpPr>
        <p:sp>
          <p:nvSpPr>
            <p:cNvPr id="69" name="矩形 68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85" name="文字方塊 84"/>
          <p:cNvSpPr txBox="1"/>
          <p:nvPr/>
        </p:nvSpPr>
        <p:spPr>
          <a:xfrm>
            <a:off x="1368622" y="5178079"/>
            <a:ext cx="6469448" cy="369332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Apply wrong incremental OTA file may cause the device unusable</a:t>
            </a:r>
            <a:endParaRPr lang="en-US" altLang="zh-TW" sz="1600" b="1" dirty="0" smtClean="0">
              <a:solidFill>
                <a:srgbClr val="C0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1933680" y="6362565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87" name="文字方塊 86"/>
          <p:cNvSpPr txBox="1"/>
          <p:nvPr/>
        </p:nvSpPr>
        <p:spPr>
          <a:xfrm>
            <a:off x="3388852" y="6313403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88" name="文字方塊 87"/>
          <p:cNvSpPr txBox="1"/>
          <p:nvPr/>
        </p:nvSpPr>
        <p:spPr>
          <a:xfrm>
            <a:off x="2951317" y="562514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89" name="文字方塊 88"/>
          <p:cNvSpPr txBox="1"/>
          <p:nvPr/>
        </p:nvSpPr>
        <p:spPr>
          <a:xfrm>
            <a:off x="5570593" y="5587741"/>
            <a:ext cx="862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 smtClean="0">
                <a:solidFill>
                  <a:srgbClr val="FF0000"/>
                </a:solidFill>
              </a:rPr>
              <a:t>X</a:t>
            </a:r>
            <a:endParaRPr lang="zh-TW" altLang="en-US" sz="6600" b="1" dirty="0">
              <a:solidFill>
                <a:srgbClr val="FF0000"/>
              </a:solidFill>
            </a:endParaRPr>
          </a:p>
        </p:txBody>
      </p:sp>
      <p:grpSp>
        <p:nvGrpSpPr>
          <p:cNvPr id="90" name="群組 89"/>
          <p:cNvGrpSpPr/>
          <p:nvPr/>
        </p:nvGrpSpPr>
        <p:grpSpPr>
          <a:xfrm>
            <a:off x="1943553" y="5606572"/>
            <a:ext cx="720000" cy="720000"/>
            <a:chOff x="4338586" y="4116849"/>
            <a:chExt cx="720000" cy="720000"/>
          </a:xfrm>
        </p:grpSpPr>
        <p:sp>
          <p:nvSpPr>
            <p:cNvPr id="91" name="矩形 9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3" name="群組 102"/>
          <p:cNvGrpSpPr/>
          <p:nvPr/>
        </p:nvGrpSpPr>
        <p:grpSpPr>
          <a:xfrm>
            <a:off x="3708605" y="5844465"/>
            <a:ext cx="360000" cy="360000"/>
            <a:chOff x="5836009" y="3209883"/>
            <a:chExt cx="360000" cy="360000"/>
          </a:xfrm>
        </p:grpSpPr>
        <p:sp>
          <p:nvSpPr>
            <p:cNvPr id="104" name="矩形 103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7" name="文字方塊 106"/>
          <p:cNvSpPr txBox="1"/>
          <p:nvPr/>
        </p:nvSpPr>
        <p:spPr>
          <a:xfrm>
            <a:off x="4725321" y="584313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28099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4194218" y="530329"/>
            <a:ext cx="769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/>
              <a:t>Secure Boot Flow</a:t>
            </a:r>
            <a:endParaRPr lang="zh-TW" altLang="en-US" sz="3200" b="1" dirty="0"/>
          </a:p>
        </p:txBody>
      </p:sp>
      <p:pic>
        <p:nvPicPr>
          <p:cNvPr id="7" name="그림 14">
            <a:extLst>
              <a:ext uri="{FF2B5EF4-FFF2-40B4-BE49-F238E27FC236}">
                <a16:creationId xmlns:a16="http://schemas.microsoft.com/office/drawing/2014/main" xmlns="" id="{80B02A99-79F5-8145-A9A4-1E1B68447A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08704" y="982226"/>
            <a:ext cx="8390374" cy="489354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42617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0745" y="1047286"/>
            <a:ext cx="6701618" cy="4927629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dirty="0"/>
              <a:t>If there is no response after sending a DHCP message, the retransmission interval should follow the criteria below.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the Discover/Offer is not received, t</a:t>
            </a:r>
            <a:r>
              <a:rPr lang="en-US" altLang="zh-TW" dirty="0" smtClean="0"/>
              <a:t>he </a:t>
            </a:r>
            <a:r>
              <a:rPr lang="en-US" altLang="zh-TW" dirty="0"/>
              <a:t>discover message is transmitted at '0, 4, 8, 16, 32 seconds' for the first minute, and at a certain period (15 seconds) after 1 minute. However, the period may be changed by requesting a service.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Request/ACK is not received, the request message is transmitted in 0, 1, 2, 2 seconds and then the discover message is </a:t>
            </a:r>
            <a:r>
              <a:rPr lang="en-US" altLang="zh-TW" dirty="0" smtClean="0"/>
              <a:t>transmitted.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 smtClean="0"/>
              <a:t>When </a:t>
            </a:r>
            <a:r>
              <a:rPr lang="en-US" altLang="zh-TW" dirty="0"/>
              <a:t>ACK is not received at T1 Time (1/2 time point), a request message is transmitted in 4, 8, 16, 32 seconds and then waits until the next </a:t>
            </a:r>
            <a:r>
              <a:rPr lang="en-US" altLang="zh-TW" dirty="0" smtClean="0"/>
              <a:t>T2 Time.</a:t>
            </a:r>
            <a:r>
              <a:rPr lang="en-US" altLang="zh-TW" i="1" kern="0" dirty="0" smtClean="0">
                <a:solidFill>
                  <a:srgbClr val="000099"/>
                </a:solidFill>
              </a:rPr>
              <a:t> 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ACK is not received at T2 Time (7/8 of the release time), the request message is transmitted in 4, 8, 16, and 32 seconds, and then the discover message is transmitted after waiting until the next lease time</a:t>
            </a:r>
            <a:r>
              <a:rPr lang="en-US" altLang="zh-TW" dirty="0" smtClean="0"/>
              <a:t>.</a:t>
            </a:r>
            <a:endParaRPr lang="en-US" altLang="zh-TW" i="1" kern="0" dirty="0">
              <a:solidFill>
                <a:srgbClr val="000099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578622" y="507442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IP Address Setting (DHCP)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9131474" y="1072338"/>
            <a:ext cx="91440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CLIENT</a:t>
            </a:r>
            <a:endParaRPr lang="zh-TW" altLang="en-US" sz="1400" dirty="0"/>
          </a:p>
        </p:txBody>
      </p:sp>
      <p:sp>
        <p:nvSpPr>
          <p:cNvPr id="8" name="圓角矩形 7"/>
          <p:cNvSpPr/>
          <p:nvPr/>
        </p:nvSpPr>
        <p:spPr>
          <a:xfrm>
            <a:off x="10398690" y="1082051"/>
            <a:ext cx="148851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DHCP SERVER</a:t>
            </a:r>
            <a:endParaRPr lang="zh-TW" altLang="en-US" sz="1400" dirty="0"/>
          </a:p>
        </p:txBody>
      </p:sp>
      <p:cxnSp>
        <p:nvCxnSpPr>
          <p:cNvPr id="9" name="直線接點 8"/>
          <p:cNvCxnSpPr/>
          <p:nvPr/>
        </p:nvCxnSpPr>
        <p:spPr>
          <a:xfrm>
            <a:off x="8625200" y="1109916"/>
            <a:ext cx="0" cy="5052889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9588674" y="1412628"/>
            <a:ext cx="6263" cy="475017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11138770" y="1437680"/>
            <a:ext cx="0" cy="462491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 flipV="1">
            <a:off x="7290149" y="1540701"/>
            <a:ext cx="4609577" cy="2505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V="1">
            <a:off x="7290149" y="3860103"/>
            <a:ext cx="4597051" cy="9812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流程圖: 接點 20"/>
          <p:cNvSpPr/>
          <p:nvPr/>
        </p:nvSpPr>
        <p:spPr>
          <a:xfrm>
            <a:off x="9421138" y="161717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流程圖: 接點 23"/>
          <p:cNvSpPr/>
          <p:nvPr/>
        </p:nvSpPr>
        <p:spPr>
          <a:xfrm>
            <a:off x="10971234" y="196790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流程圖: 接點 24"/>
          <p:cNvSpPr/>
          <p:nvPr/>
        </p:nvSpPr>
        <p:spPr>
          <a:xfrm>
            <a:off x="9421138" y="2392472"/>
            <a:ext cx="335072" cy="42881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流程圖: 接點 25"/>
          <p:cNvSpPr/>
          <p:nvPr/>
        </p:nvSpPr>
        <p:spPr>
          <a:xfrm>
            <a:off x="10971234" y="3009651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4</a:t>
            </a:r>
            <a:endParaRPr lang="zh-TW" altLang="en-US" dirty="0"/>
          </a:p>
        </p:txBody>
      </p:sp>
      <p:sp>
        <p:nvSpPr>
          <p:cNvPr id="27" name="流程圖: 接點 26"/>
          <p:cNvSpPr/>
          <p:nvPr/>
        </p:nvSpPr>
        <p:spPr>
          <a:xfrm>
            <a:off x="9421138" y="4072276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流程圖: 接點 27"/>
          <p:cNvSpPr/>
          <p:nvPr/>
        </p:nvSpPr>
        <p:spPr>
          <a:xfrm>
            <a:off x="10987935" y="4334005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6</a:t>
            </a:r>
            <a:endParaRPr lang="zh-TW" altLang="en-US" dirty="0"/>
          </a:p>
        </p:txBody>
      </p:sp>
      <p:cxnSp>
        <p:nvCxnSpPr>
          <p:cNvPr id="29" name="直線單箭頭接點 28"/>
          <p:cNvCxnSpPr>
            <a:stCxn id="21" idx="6"/>
            <a:endCxn id="24" idx="2"/>
          </p:cNvCxnSpPr>
          <p:nvPr/>
        </p:nvCxnSpPr>
        <p:spPr>
          <a:xfrm>
            <a:off x="9756210" y="1829458"/>
            <a:ext cx="1215024" cy="350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4" name="直線單箭頭接點 41983"/>
          <p:cNvCxnSpPr>
            <a:stCxn id="24" idx="2"/>
            <a:endCxn id="25" idx="6"/>
          </p:cNvCxnSpPr>
          <p:nvPr/>
        </p:nvCxnSpPr>
        <p:spPr>
          <a:xfrm flipH="1">
            <a:off x="9756210" y="2180188"/>
            <a:ext cx="1215024" cy="42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8" name="直線單箭頭接點 41987"/>
          <p:cNvCxnSpPr>
            <a:stCxn id="25" idx="6"/>
            <a:endCxn id="26" idx="2"/>
          </p:cNvCxnSpPr>
          <p:nvPr/>
        </p:nvCxnSpPr>
        <p:spPr>
          <a:xfrm>
            <a:off x="9756210" y="2606881"/>
            <a:ext cx="1215024" cy="615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3" name="直線單箭頭接點 41992"/>
          <p:cNvCxnSpPr>
            <a:stCxn id="26" idx="2"/>
          </p:cNvCxnSpPr>
          <p:nvPr/>
        </p:nvCxnSpPr>
        <p:spPr>
          <a:xfrm flipH="1">
            <a:off x="9633970" y="3221935"/>
            <a:ext cx="1337264" cy="22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8" name="直線單箭頭接點 41997"/>
          <p:cNvCxnSpPr/>
          <p:nvPr/>
        </p:nvCxnSpPr>
        <p:spPr>
          <a:xfrm>
            <a:off x="9756210" y="4272034"/>
            <a:ext cx="1231725" cy="286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003" name="直線單箭頭接點 42002"/>
          <p:cNvCxnSpPr>
            <a:stCxn id="28" idx="2"/>
          </p:cNvCxnSpPr>
          <p:nvPr/>
        </p:nvCxnSpPr>
        <p:spPr>
          <a:xfrm flipH="1">
            <a:off x="9588674" y="4546289"/>
            <a:ext cx="1399261" cy="194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008" name="文字方塊 42007"/>
          <p:cNvSpPr txBox="1"/>
          <p:nvPr/>
        </p:nvSpPr>
        <p:spPr>
          <a:xfrm>
            <a:off x="7845975" y="1158843"/>
            <a:ext cx="66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STATE</a:t>
            </a:r>
            <a:endParaRPr lang="zh-TW" altLang="en-US" sz="1600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7240045" y="2559192"/>
            <a:ext cx="14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INITIALIZATION</a:t>
            </a:r>
            <a:endParaRPr lang="zh-TW" altLang="en-US" sz="1600" dirty="0"/>
          </a:p>
        </p:txBody>
      </p:sp>
      <p:sp>
        <p:nvSpPr>
          <p:cNvPr id="58" name="文字方塊 57"/>
          <p:cNvSpPr txBox="1"/>
          <p:nvPr/>
        </p:nvSpPr>
        <p:spPr>
          <a:xfrm>
            <a:off x="7381296" y="4963690"/>
            <a:ext cx="1128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RENEWING</a:t>
            </a:r>
            <a:endParaRPr lang="zh-TW" altLang="en-US" sz="1600" dirty="0"/>
          </a:p>
        </p:txBody>
      </p:sp>
      <p:sp>
        <p:nvSpPr>
          <p:cNvPr id="42009" name="矩形 42008"/>
          <p:cNvSpPr/>
          <p:nvPr/>
        </p:nvSpPr>
        <p:spPr>
          <a:xfrm>
            <a:off x="10108503" y="1686253"/>
            <a:ext cx="7182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/>
              <a:t>Discover</a:t>
            </a:r>
            <a:endParaRPr lang="zh-TW" altLang="en-US" sz="1200" dirty="0"/>
          </a:p>
        </p:txBody>
      </p:sp>
      <p:sp>
        <p:nvSpPr>
          <p:cNvPr id="60" name="矩形 59"/>
          <p:cNvSpPr/>
          <p:nvPr/>
        </p:nvSpPr>
        <p:spPr>
          <a:xfrm>
            <a:off x="9972805" y="2201907"/>
            <a:ext cx="504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Offer</a:t>
            </a:r>
            <a:endParaRPr lang="zh-TW" altLang="en-US" sz="1200" dirty="0"/>
          </a:p>
        </p:txBody>
      </p:sp>
      <p:sp>
        <p:nvSpPr>
          <p:cNvPr id="61" name="矩形 60"/>
          <p:cNvSpPr/>
          <p:nvPr/>
        </p:nvSpPr>
        <p:spPr>
          <a:xfrm>
            <a:off x="10128847" y="262016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2" name="矩形 61"/>
          <p:cNvSpPr/>
          <p:nvPr/>
        </p:nvSpPr>
        <p:spPr>
          <a:xfrm>
            <a:off x="9988000" y="3111231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3" name="矩形 62"/>
          <p:cNvSpPr/>
          <p:nvPr/>
        </p:nvSpPr>
        <p:spPr>
          <a:xfrm>
            <a:off x="9934726" y="404448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4" name="矩形 63"/>
          <p:cNvSpPr/>
          <p:nvPr/>
        </p:nvSpPr>
        <p:spPr>
          <a:xfrm>
            <a:off x="9969964" y="4426733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7131993" y="3341769"/>
            <a:ext cx="157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EXTEND ADDRESS LEASE</a:t>
            </a:r>
            <a:endParaRPr lang="zh-TW" altLang="en-US" sz="16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8209" y="4183638"/>
            <a:ext cx="1035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1/2 OF LEASE</a:t>
            </a:r>
            <a:endParaRPr lang="zh-TW" altLang="en-US" sz="10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8594034" y="5003643"/>
            <a:ext cx="1378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7/8 OF LEASE</a:t>
            </a:r>
            <a:endParaRPr lang="zh-TW" altLang="en-US" sz="1000" dirty="0"/>
          </a:p>
        </p:txBody>
      </p:sp>
      <p:sp>
        <p:nvSpPr>
          <p:cNvPr id="72" name="流程圖: 接點 71"/>
          <p:cNvSpPr/>
          <p:nvPr/>
        </p:nvSpPr>
        <p:spPr>
          <a:xfrm>
            <a:off x="9421138" y="4877677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7</a:t>
            </a:r>
            <a:endParaRPr lang="zh-TW" altLang="en-US" dirty="0"/>
          </a:p>
        </p:txBody>
      </p:sp>
      <p:sp>
        <p:nvSpPr>
          <p:cNvPr id="73" name="流程圖: 接點 72"/>
          <p:cNvSpPr/>
          <p:nvPr/>
        </p:nvSpPr>
        <p:spPr>
          <a:xfrm>
            <a:off x="10971234" y="530224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4" name="直線單箭頭接點 73"/>
          <p:cNvCxnSpPr>
            <a:stCxn id="72" idx="6"/>
            <a:endCxn id="73" idx="2"/>
          </p:cNvCxnSpPr>
          <p:nvPr/>
        </p:nvCxnSpPr>
        <p:spPr>
          <a:xfrm>
            <a:off x="9756210" y="5089961"/>
            <a:ext cx="1215024" cy="4245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線單箭頭接點 76"/>
          <p:cNvCxnSpPr>
            <a:stCxn id="73" idx="2"/>
          </p:cNvCxnSpPr>
          <p:nvPr/>
        </p:nvCxnSpPr>
        <p:spPr>
          <a:xfrm flipH="1">
            <a:off x="9594937" y="5514528"/>
            <a:ext cx="1376297" cy="335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9966539" y="4981268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81" name="矩形 80"/>
          <p:cNvSpPr/>
          <p:nvPr/>
        </p:nvSpPr>
        <p:spPr>
          <a:xfrm>
            <a:off x="9987999" y="5489752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3775197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1213952" y="475445"/>
            <a:ext cx="7693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Google Far Field Voice Pipeline</a:t>
            </a:r>
            <a:endParaRPr lang="zh-TW" altLang="en-US" sz="2800" b="1" dirty="0"/>
          </a:p>
        </p:txBody>
      </p:sp>
      <p:pic>
        <p:nvPicPr>
          <p:cNvPr id="4" name="圖片 3" descr="https://lh3.googleusercontent.com/nRLw4fRyfQhuC7C3YlSRMxLfu-ott_ffEFboJvV9nolZ7BhiMsGqTTShsUX3eNj9O00=w895">
            <a:extLst>
              <a:ext uri="{FF2B5EF4-FFF2-40B4-BE49-F238E27FC236}">
                <a16:creationId xmlns:a16="http://schemas.microsoft.com/office/drawing/2014/main" xmlns="" id="{DD1C786A-6FBE-AB4D-AE35-18C6CE8916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817" y="2323343"/>
            <a:ext cx="8008536" cy="3506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D0A5125-8559-BB48-866C-3C898E70C7CC}"/>
              </a:ext>
            </a:extLst>
          </p:cNvPr>
          <p:cNvSpPr/>
          <p:nvPr/>
        </p:nvSpPr>
        <p:spPr>
          <a:xfrm>
            <a:off x="576105" y="886226"/>
            <a:ext cx="10450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It must design an audio HAL that meets Google far field speech requirements. 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secured audio device source, AUDIO_DEVICE_IN_ECHO_REFERENCE from Android Framework, is used to pipe secured loopback audio sources such as app content player (YouTube) and external inputs (HDMI-in).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96350" y="6466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4.3.1. S/W function block diagram and function description for each block</a:t>
            </a:r>
            <a:endParaRPr lang="zh-TW" altLang="en-US" sz="24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1010417" y="5830217"/>
            <a:ext cx="1050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Design conflict: Current MIC input data passes through the </a:t>
            </a:r>
            <a:r>
              <a:rPr lang="en-US" altLang="zh-TW" dirty="0" err="1" smtClean="0">
                <a:solidFill>
                  <a:srgbClr val="0070C0"/>
                </a:solidFill>
              </a:rPr>
              <a:t>conexant</a:t>
            </a:r>
            <a:r>
              <a:rPr lang="en-US" altLang="zh-TW" dirty="0" smtClean="0">
                <a:solidFill>
                  <a:srgbClr val="0070C0"/>
                </a:solidFill>
              </a:rPr>
              <a:t> for GIGA Genie but Google FFV design doesn’t require extra Conexant chip, so will need KT to discuss with Google/ </a:t>
            </a:r>
            <a:r>
              <a:rPr lang="en-US" altLang="zh-TW" dirty="0" err="1" smtClean="0">
                <a:solidFill>
                  <a:srgbClr val="0070C0"/>
                </a:solidFill>
              </a:rPr>
              <a:t>Amlogic</a:t>
            </a:r>
            <a:r>
              <a:rPr lang="en-US" altLang="zh-TW" dirty="0" smtClean="0">
                <a:solidFill>
                  <a:srgbClr val="0070C0"/>
                </a:solidFill>
              </a:rPr>
              <a:t> to enable this feature.  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76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32" y="100614"/>
            <a:ext cx="10173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4.3.2 List of </a:t>
            </a:r>
            <a:r>
              <a:rPr lang="en-US" sz="3200" dirty="0" err="1" smtClean="0"/>
              <a:t>OpenSource</a:t>
            </a:r>
            <a:r>
              <a:rPr lang="en-US" sz="3200" dirty="0" smtClean="0"/>
              <a:t> </a:t>
            </a:r>
            <a:r>
              <a:rPr lang="en-US" sz="3200" dirty="0" smtClean="0"/>
              <a:t>SW licenses</a:t>
            </a:r>
            <a:endParaRPr lang="zh-TW" altLang="en-US" sz="3200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849121" y="1293245"/>
          <a:ext cx="8128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83"/>
                <a:gridCol w="664371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Items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Apache License 2.0 for </a:t>
                      </a:r>
                      <a:r>
                        <a:rPr lang="en-US" altLang="zh-TW" dirty="0" err="1" smtClean="0"/>
                        <a:t>userspace</a:t>
                      </a:r>
                      <a:r>
                        <a:rPr lang="en-US" altLang="zh-TW" dirty="0" smtClean="0"/>
                        <a:t> software,</a:t>
                      </a:r>
                    </a:p>
                    <a:p>
                      <a:r>
                        <a:rPr lang="en-US" altLang="zh-TW" dirty="0" smtClean="0"/>
                        <a:t>GNU GPL v2 for the Linux kernel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ffmpeg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GPLv2,GPLv3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exfat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libtiff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BSD-like 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ntfs-3g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930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7252"/>
            <a:ext cx="10317191" cy="543465"/>
          </a:xfrm>
        </p:spPr>
        <p:txBody>
          <a:bodyPr>
            <a:normAutofit fontScale="90000"/>
          </a:bodyPr>
          <a:lstStyle/>
          <a:p>
            <a:r>
              <a:rPr lang="en-US" altLang="zh-TW" sz="3200" dirty="0"/>
              <a:t>4.4 Function </a:t>
            </a:r>
            <a:r>
              <a:rPr lang="en-US" altLang="zh-TW" sz="3200" dirty="0"/>
              <a:t>and </a:t>
            </a:r>
            <a:r>
              <a:rPr lang="en-US" altLang="zh-TW" sz="3200" dirty="0" smtClean="0"/>
              <a:t>performance – S905X4 Benchmark Test Report</a:t>
            </a:r>
            <a:endParaRPr lang="zh-TW" altLang="en-US" sz="32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622" y="491706"/>
            <a:ext cx="4796542" cy="63662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047" y="491706"/>
            <a:ext cx="4792532" cy="63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23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14389"/>
            <a:ext cx="2182156" cy="672860"/>
          </a:xfrm>
        </p:spPr>
        <p:txBody>
          <a:bodyPr>
            <a:normAutofit fontScale="90000"/>
          </a:bodyPr>
          <a:lstStyle/>
          <a:p>
            <a:r>
              <a:rPr lang="en-US" altLang="zh-TW" sz="3200" dirty="0" smtClean="0"/>
              <a:t>4.4 Function </a:t>
            </a:r>
            <a:r>
              <a:rPr lang="en-US" altLang="zh-TW" sz="3200" dirty="0"/>
              <a:t>and </a:t>
            </a:r>
            <a:r>
              <a:rPr lang="en-US" altLang="zh-TW" sz="3200" dirty="0" smtClean="0"/>
              <a:t>performance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156" y="0"/>
            <a:ext cx="4825700" cy="6858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877" y="8626"/>
            <a:ext cx="485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01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80522"/>
            <a:ext cx="2480733" cy="672860"/>
          </a:xfrm>
        </p:spPr>
        <p:txBody>
          <a:bodyPr>
            <a:normAutofit fontScale="90000"/>
          </a:bodyPr>
          <a:lstStyle/>
          <a:p>
            <a:r>
              <a:rPr lang="en-US" altLang="zh-TW" sz="3200" dirty="0" smtClean="0"/>
              <a:t>4.4 Function </a:t>
            </a:r>
            <a:r>
              <a:rPr lang="en-US" altLang="zh-TW" sz="3200" dirty="0"/>
              <a:t>and </a:t>
            </a:r>
            <a:r>
              <a:rPr lang="en-US" altLang="zh-TW" sz="3200" dirty="0" smtClean="0"/>
              <a:t>performance</a:t>
            </a:r>
            <a:endParaRPr lang="zh-TW" altLang="en-US" sz="32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573" y="0"/>
            <a:ext cx="4851370" cy="6858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251" y="0"/>
            <a:ext cx="485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89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88988"/>
            <a:ext cx="2345267" cy="672860"/>
          </a:xfrm>
        </p:spPr>
        <p:txBody>
          <a:bodyPr>
            <a:normAutofit fontScale="90000"/>
          </a:bodyPr>
          <a:lstStyle/>
          <a:p>
            <a:r>
              <a:rPr lang="en-US" altLang="zh-TW" sz="3200" dirty="0" smtClean="0"/>
              <a:t>4.4 Function </a:t>
            </a:r>
            <a:r>
              <a:rPr lang="en-US" altLang="zh-TW" sz="3200" dirty="0"/>
              <a:t>and </a:t>
            </a:r>
            <a:r>
              <a:rPr lang="en-US" altLang="zh-TW" sz="3200" dirty="0" smtClean="0"/>
              <a:t>performance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73" y="0"/>
            <a:ext cx="4851370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257" y="0"/>
            <a:ext cx="485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86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" y="-25878"/>
            <a:ext cx="10360325" cy="672860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4.4 Function </a:t>
            </a:r>
            <a:r>
              <a:rPr lang="en-US" altLang="zh-TW" sz="3200" dirty="0"/>
              <a:t>and </a:t>
            </a:r>
            <a:r>
              <a:rPr lang="en-US" altLang="zh-TW" sz="3200" dirty="0" smtClean="0"/>
              <a:t>performance – Benchmark Test Summary</a:t>
            </a:r>
            <a:endParaRPr lang="zh-TW" altLang="en-US" sz="32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033" y="582683"/>
            <a:ext cx="8237934" cy="56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41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8633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4.5.3 Features and excellence of the proposed solution</a:t>
            </a:r>
            <a:endParaRPr lang="en-US" altLang="zh-TW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76400" y="1080558"/>
            <a:ext cx="10515600" cy="4351338"/>
          </a:xfrm>
        </p:spPr>
        <p:txBody>
          <a:bodyPr/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latin typeface="Calibri" panose="020F0502020204030204" pitchFamily="34" charset="0"/>
              </a:rPr>
              <a:t>Main </a:t>
            </a:r>
            <a:r>
              <a:rPr lang="en-US" altLang="zh-TW" dirty="0">
                <a:latin typeface="Calibri" panose="020F0502020204030204" pitchFamily="34" charset="0"/>
              </a:rPr>
              <a:t>stream box for HEVC/4K video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HLS/MS Smooth </a:t>
            </a:r>
            <a:r>
              <a:rPr lang="en-US" altLang="zh-TW" dirty="0" smtClean="0">
                <a:latin typeface="Calibri" panose="020F0502020204030204" pitchFamily="34" charset="0"/>
              </a:rPr>
              <a:t>Streaming/MPEG-DASH, </a:t>
            </a:r>
            <a:endParaRPr lang="en-US" altLang="zh-TW" dirty="0"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HDR </a:t>
            </a:r>
            <a:r>
              <a:rPr lang="en-US" altLang="zh-TW" dirty="0" smtClean="0">
                <a:latin typeface="Calibri" panose="020F0502020204030204" pitchFamily="34" charset="0"/>
              </a:rPr>
              <a:t>10/ Dolby </a:t>
            </a:r>
            <a:r>
              <a:rPr lang="en-US" altLang="zh-TW" dirty="0" smtClean="0">
                <a:latin typeface="Calibri" panose="020F0502020204030204" pitchFamily="34" charset="0"/>
              </a:rPr>
              <a:t>Vision</a:t>
            </a:r>
            <a:endParaRPr lang="en-US" altLang="zh-TW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Google casting support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BT Voice control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Preload apps for TV services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Over-The-Air image upgrade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</a:rPr>
              <a:t>Netflix NTS certificated</a:t>
            </a:r>
          </a:p>
          <a:p>
            <a:endParaRPr lang="zh-TW" altLang="en-US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38200" y="4852459"/>
            <a:ext cx="10515600" cy="918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4.5.4 Eco friendly functions and technologies</a:t>
            </a:r>
          </a:p>
          <a:p>
            <a:r>
              <a:rPr lang="en-US" altLang="zh-TW" dirty="0" smtClean="0"/>
              <a:t>        </a:t>
            </a:r>
            <a:r>
              <a:rPr lang="en-US" altLang="zh-TW" sz="3800" dirty="0" smtClean="0"/>
              <a:t>Passive standby mode under 1w</a:t>
            </a:r>
            <a:endParaRPr lang="en-US" altLang="zh-TW" sz="3800" dirty="0"/>
          </a:p>
        </p:txBody>
      </p:sp>
    </p:spTree>
    <p:extLst>
      <p:ext uri="{BB962C8B-B14F-4D97-AF65-F5344CB8AC3E}">
        <p14:creationId xmlns:p14="http://schemas.microsoft.com/office/powerpoint/2010/main" val="2153672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682171" y="580819"/>
            <a:ext cx="10827657" cy="5771263"/>
            <a:chOff x="1752573" y="769501"/>
            <a:chExt cx="9757255" cy="5771263"/>
          </a:xfrm>
        </p:grpSpPr>
        <p:sp>
          <p:nvSpPr>
            <p:cNvPr id="593" name="Shape"/>
            <p:cNvSpPr/>
            <p:nvPr/>
          </p:nvSpPr>
          <p:spPr>
            <a:xfrm>
              <a:off x="8577184" y="3862660"/>
              <a:ext cx="2383319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  <a:defRPr sz="1200" b="1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400" dirty="0"/>
            </a:p>
          </p:txBody>
        </p:sp>
        <p:pic>
          <p:nvPicPr>
            <p:cNvPr id="583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4" name="ISO9001"/>
            <p:cNvSpPr txBox="1"/>
            <p:nvPr/>
          </p:nvSpPr>
          <p:spPr>
            <a:xfrm>
              <a:off x="9234163" y="898616"/>
              <a:ext cx="87281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ISO9001</a:t>
              </a:r>
            </a:p>
          </p:txBody>
        </p:sp>
        <p:pic>
          <p:nvPicPr>
            <p:cNvPr id="58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6" name="OHS600651"/>
            <p:cNvSpPr txBox="1"/>
            <p:nvPr/>
          </p:nvSpPr>
          <p:spPr>
            <a:xfrm>
              <a:off x="6809472" y="898616"/>
              <a:ext cx="116797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OHS600651</a:t>
              </a:r>
            </a:p>
          </p:txBody>
        </p:sp>
        <p:pic>
          <p:nvPicPr>
            <p:cNvPr id="58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8" name="ISO50001"/>
            <p:cNvSpPr txBox="1"/>
            <p:nvPr/>
          </p:nvSpPr>
          <p:spPr>
            <a:xfrm>
              <a:off x="4326742" y="898616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ISO50001</a:t>
              </a:r>
            </a:p>
          </p:txBody>
        </p:sp>
        <p:pic>
          <p:nvPicPr>
            <p:cNvPr id="58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90" name="ISO140001"/>
            <p:cNvSpPr txBox="1"/>
            <p:nvPr/>
          </p:nvSpPr>
          <p:spPr>
            <a:xfrm>
              <a:off x="1941203" y="898616"/>
              <a:ext cx="108394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ISO140001</a:t>
              </a:r>
            </a:p>
          </p:txBody>
        </p:sp>
        <p:sp>
          <p:nvSpPr>
            <p:cNvPr id="592" name="Shape"/>
            <p:cNvSpPr/>
            <p:nvPr/>
          </p:nvSpPr>
          <p:spPr>
            <a:xfrm>
              <a:off x="5122778" y="3862660"/>
              <a:ext cx="3120984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</a:pPr>
              <a:endParaRPr dirty="0"/>
            </a:p>
          </p:txBody>
        </p:sp>
        <p:pic>
          <p:nvPicPr>
            <p:cNvPr id="595" name="ESD Certificate_Dec 13,2018~Dec 13,2019.pdf" descr="ESD Certificate_Dec 13,2018~Dec 13,2019.pdf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778341" y="4264308"/>
              <a:ext cx="2161648" cy="2274449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" name="Group"/>
            <p:cNvGrpSpPr/>
            <p:nvPr/>
          </p:nvGrpSpPr>
          <p:grpSpPr>
            <a:xfrm>
              <a:off x="4221756" y="4262304"/>
              <a:ext cx="2168787" cy="2278460"/>
              <a:chOff x="0" y="0"/>
              <a:chExt cx="1344721" cy="1898715"/>
            </a:xfrm>
          </p:grpSpPr>
          <p:sp>
            <p:nvSpPr>
              <p:cNvPr id="596" name="Rectangle"/>
              <p:cNvSpPr/>
              <p:nvPr/>
            </p:nvSpPr>
            <p:spPr>
              <a:xfrm>
                <a:off x="1556" y="0"/>
                <a:ext cx="1341609" cy="189871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597" name="Funing _ISO 14064-4-2018.pdf" descr="Funing _ISO 14064-4-2018.pdf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tretch>
                <a:fillRect/>
              </a:stretch>
            </p:blipFill>
            <p:spPr>
              <a:xfrm>
                <a:off x="0" y="1671"/>
                <a:ext cx="1344722" cy="18953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99" name="ISO9001-2015_FM 505939_EN.pdf" descr="ISO9001-2015_FM 505939_EN.pdf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119404" y="1247516"/>
              <a:ext cx="2161437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0" name="ISO14001+Funing_2018.08.31~2020.08.31.pdf" descr="ISO14001+Funing_2018.08.31~2020.08.31.pdf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1778446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1" name="ISO50001-Funing_EN-v.pdf" descr="ISO50001-Funing_EN-v.pdf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4225589" y="1247516"/>
              <a:ext cx="2161125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2" name="OHS600651_Funing_2016.09.08~2019.09.08.pdf" descr="OHS600651_Funing_2016.09.08~2019.09.08.pdf"/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6672419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3" name="SA8000-Ecertificate - SA 696205.pdf" descr="SA8000-Ecertificate - SA 696205.pdf"/>
            <p:cNvPicPr>
              <a:picLocks noChangeAspect="1"/>
            </p:cNvPicPr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6672419" y="4264308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4" name="TL9000_FM 25031-EN.pdf" descr="TL9000_FM 25031-EN.pdf"/>
            <p:cNvPicPr>
              <a:picLocks noChangeAspect="1"/>
            </p:cNvPicPr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9119387" y="4264220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6" name="TL9000"/>
            <p:cNvSpPr txBox="1"/>
            <p:nvPr/>
          </p:nvSpPr>
          <p:spPr>
            <a:xfrm>
              <a:off x="9234166" y="3913347"/>
              <a:ext cx="773705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TL9000</a:t>
              </a:r>
            </a:p>
          </p:txBody>
        </p:sp>
        <p:pic>
          <p:nvPicPr>
            <p:cNvPr id="60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8" name="SA8000"/>
            <p:cNvSpPr txBox="1"/>
            <p:nvPr/>
          </p:nvSpPr>
          <p:spPr>
            <a:xfrm>
              <a:off x="6809475" y="3913347"/>
              <a:ext cx="80386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SA8000</a:t>
              </a:r>
            </a:p>
          </p:txBody>
        </p:sp>
        <p:pic>
          <p:nvPicPr>
            <p:cNvPr id="60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0" name="ISO14064"/>
            <p:cNvSpPr txBox="1"/>
            <p:nvPr/>
          </p:nvSpPr>
          <p:spPr>
            <a:xfrm>
              <a:off x="4326742" y="3913347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ISO14064</a:t>
              </a:r>
            </a:p>
          </p:txBody>
        </p:sp>
        <p:pic>
          <p:nvPicPr>
            <p:cNvPr id="611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2" name="ESD"/>
            <p:cNvSpPr txBox="1"/>
            <p:nvPr/>
          </p:nvSpPr>
          <p:spPr>
            <a:xfrm>
              <a:off x="1941205" y="3913347"/>
              <a:ext cx="487164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ESD</a:t>
              </a:r>
            </a:p>
          </p:txBody>
        </p:sp>
      </p:grpSp>
      <p:sp>
        <p:nvSpPr>
          <p:cNvPr id="32" name="Rectangle 2"/>
          <p:cNvSpPr txBox="1"/>
          <p:nvPr/>
        </p:nvSpPr>
        <p:spPr>
          <a:xfrm>
            <a:off x="272785" y="13945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3300" b="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rPr>
              <a:t>4.6 certification and patents</a:t>
            </a:r>
            <a:endParaRPr lang="en-US" altLang="zh-TW" sz="3300" b="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34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43CE076-9D94-4E02-89E1-1CBB69E21360}" type="slidenum">
              <a:rPr lang="en-US" altLang="zh-TW" smtClean="0"/>
              <a:pPr/>
              <a:t>33</a:t>
            </a:fld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330109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1049867" y="979488"/>
            <a:ext cx="10515600" cy="4351338"/>
          </a:xfrm>
        </p:spPr>
        <p:txBody>
          <a:bodyPr/>
          <a:lstStyle/>
          <a:p>
            <a:endParaRPr lang="en-US" altLang="zh-TW" dirty="0" smtClean="0"/>
          </a:p>
          <a:p>
            <a:r>
              <a:rPr lang="en-US" altLang="zh-TW" dirty="0" smtClean="0"/>
              <a:t>There </a:t>
            </a:r>
            <a:r>
              <a:rPr lang="en-US" altLang="zh-TW" dirty="0"/>
              <a:t>are 188 OTT &amp; Smart speaker related patents (including invention patent, utility model patent and design patent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Below is the latest 10 patent list and the complete info please refer to the </a:t>
            </a:r>
            <a:r>
              <a:rPr lang="en-US" altLang="zh-TW" dirty="0" smtClean="0"/>
              <a:t>attachment</a:t>
            </a:r>
            <a:endParaRPr lang="en-US" altLang="zh-TW" dirty="0" smtClean="0"/>
          </a:p>
          <a:p>
            <a:endParaRPr lang="zh-TW" altLang="en-US" dirty="0"/>
          </a:p>
          <a:p>
            <a:endParaRPr lang="zh-TW" altLang="en-US" dirty="0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315698"/>
              </p:ext>
            </p:extLst>
          </p:nvPr>
        </p:nvGraphicFramePr>
        <p:xfrm>
          <a:off x="10193867" y="3227917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93867" y="3227917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092" y="3227917"/>
            <a:ext cx="8591550" cy="3162300"/>
          </a:xfrm>
          <a:prstGeom prst="rect">
            <a:avLst/>
          </a:prstGeom>
        </p:spPr>
      </p:pic>
      <p:sp>
        <p:nvSpPr>
          <p:cNvPr id="6" name="Rectangle 2"/>
          <p:cNvSpPr txBox="1"/>
          <p:nvPr/>
        </p:nvSpPr>
        <p:spPr>
          <a:xfrm>
            <a:off x="1049867" y="552445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3300" b="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rPr>
              <a:t>4.6 certification and patents</a:t>
            </a:r>
            <a:endParaRPr lang="en-US" altLang="zh-TW" sz="3300" b="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7036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TW" dirty="0" smtClean="0"/>
              <a:t>Reports of testing institutions</a:t>
            </a:r>
          </a:p>
          <a:p>
            <a:pPr lvl="1"/>
            <a:r>
              <a:rPr lang="en-US" altLang="zh-TW" dirty="0" smtClean="0"/>
              <a:t>Please refer to the testing capability of HWQA, SQA in technical support session</a:t>
            </a:r>
            <a:endParaRPr lang="zh-TW" altLang="en-US" dirty="0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Propose equipment and technology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8379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4334" y="2168525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5. Supply </a:t>
            </a:r>
            <a:r>
              <a:rPr lang="en-US" altLang="zh-TW" dirty="0" smtClean="0"/>
              <a:t>Records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8458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460" y="1703070"/>
            <a:ext cx="1082507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 err="1"/>
              <a:t>Fii</a:t>
            </a:r>
            <a:r>
              <a:rPr lang="en-US" altLang="zh-TW" dirty="0"/>
              <a:t> works with worldwide 1</a:t>
            </a:r>
            <a:r>
              <a:rPr lang="en-US" altLang="zh-TW" baseline="30000" dirty="0"/>
              <a:t>st</a:t>
            </a:r>
            <a:r>
              <a:rPr lang="en-US" altLang="zh-TW" dirty="0"/>
              <a:t> Tier Brand companies: Google, Amazon, Roku, Technicolor for worldwide carriers.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15 million STB </a:t>
            </a:r>
            <a:r>
              <a:rPr lang="en-US" altLang="zh-TW" dirty="0" smtClean="0"/>
              <a:t>(CATV, Satellite) delivered </a:t>
            </a:r>
            <a:r>
              <a:rPr lang="en-US" altLang="zh-TW" dirty="0"/>
              <a:t>per year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30 million </a:t>
            </a:r>
            <a:r>
              <a:rPr lang="en-US" altLang="zh-TW" dirty="0" smtClean="0"/>
              <a:t>OTT(IPTV) </a:t>
            </a:r>
            <a:r>
              <a:rPr lang="en-US" altLang="zh-TW" dirty="0"/>
              <a:t>delivered per year</a:t>
            </a:r>
          </a:p>
        </p:txBody>
      </p:sp>
      <p:sp>
        <p:nvSpPr>
          <p:cNvPr id="16" name="文字方塊 52"/>
          <p:cNvSpPr txBox="1">
            <a:spLocks noChangeArrowheads="1"/>
          </p:cNvSpPr>
          <p:nvPr/>
        </p:nvSpPr>
        <p:spPr bwMode="auto">
          <a:xfrm>
            <a:off x="355220" y="756295"/>
            <a:ext cx="10127581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altLang="zh-TW" sz="2000" b="1" dirty="0"/>
              <a:t>5.1. STB supply performance of domestic and foreign paid broadcasting (IPTV/CATV/Satellite)   </a:t>
            </a:r>
            <a:r>
              <a:rPr lang="zh-TW" altLang="zh-TW" sz="4000" b="1" dirty="0" smtClean="0"/>
              <a:t> </a:t>
            </a:r>
            <a:endParaRPr kumimoji="0" lang="en-US" altLang="zh-TW" sz="4000" b="1" dirty="0">
              <a:ea typeface="微軟正黑體" pitchFamily="34" charset="-120"/>
              <a:cs typeface="Arial" charset="0"/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0016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1200" y="2100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6. Technical </a:t>
            </a:r>
            <a:r>
              <a:rPr lang="en-US" altLang="zh-TW" dirty="0" smtClean="0"/>
              <a:t>Support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639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59267" y="-182563"/>
            <a:ext cx="10515600" cy="1325563"/>
          </a:xfrm>
        </p:spPr>
        <p:txBody>
          <a:bodyPr/>
          <a:lstStyle/>
          <a:p>
            <a:r>
              <a:rPr lang="en-US" altLang="zh-TW" dirty="0"/>
              <a:t>Technical </a:t>
            </a:r>
            <a:r>
              <a:rPr lang="en-US" altLang="zh-TW" dirty="0" smtClean="0"/>
              <a:t>Support-SW&amp;SQA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383059"/>
              </p:ext>
            </p:extLst>
          </p:nvPr>
        </p:nvGraphicFramePr>
        <p:xfrm>
          <a:off x="220133" y="795866"/>
          <a:ext cx="12039600" cy="390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319744399"/>
              </p:ext>
            </p:extLst>
          </p:nvPr>
        </p:nvGraphicFramePr>
        <p:xfrm>
          <a:off x="3031069" y="3945467"/>
          <a:ext cx="6917266" cy="325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811639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0133" y="-74887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600" dirty="0"/>
              <a:t>Technical </a:t>
            </a:r>
            <a:r>
              <a:rPr lang="en-US" altLang="zh-TW" sz="3600" dirty="0" smtClean="0"/>
              <a:t>Support-HW/Layout/ME/Package/Compliance/ HWQA</a:t>
            </a:r>
            <a:endParaRPr lang="zh-TW" altLang="en-US" sz="36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794742"/>
              </p:ext>
            </p:extLst>
          </p:nvPr>
        </p:nvGraphicFramePr>
        <p:xfrm>
          <a:off x="-1020232" y="1099710"/>
          <a:ext cx="6223000" cy="336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2912512305"/>
              </p:ext>
            </p:extLst>
          </p:nvPr>
        </p:nvGraphicFramePr>
        <p:xfrm>
          <a:off x="3810001" y="109971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2894602686"/>
              </p:ext>
            </p:extLst>
          </p:nvPr>
        </p:nvGraphicFramePr>
        <p:xfrm>
          <a:off x="6993466" y="4322793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1256164569"/>
              </p:ext>
            </p:extLst>
          </p:nvPr>
        </p:nvGraphicFramePr>
        <p:xfrm>
          <a:off x="626534" y="4721532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476177691"/>
              </p:ext>
            </p:extLst>
          </p:nvPr>
        </p:nvGraphicFramePr>
        <p:xfrm>
          <a:off x="3810000" y="446401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857177126"/>
              </p:ext>
            </p:extLst>
          </p:nvPr>
        </p:nvGraphicFramePr>
        <p:xfrm>
          <a:off x="6993465" y="1268566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  <p:extLst>
      <p:ext uri="{BB962C8B-B14F-4D97-AF65-F5344CB8AC3E}">
        <p14:creationId xmlns:p14="http://schemas.microsoft.com/office/powerpoint/2010/main" val="8922414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95866" y="2397125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7. Development </a:t>
            </a:r>
            <a:r>
              <a:rPr lang="en-US" altLang="zh-TW" dirty="0"/>
              <a:t>Ability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71098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31371" y="366041"/>
            <a:ext cx="10255251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800" dirty="0" smtClean="0">
                <a:latin typeface="+mn-lt"/>
                <a:cs typeface="Arial" panose="020B0604020202020204" pitchFamily="34" charset="0"/>
              </a:rPr>
              <a:t>7.1.1 Android TV OS based UHD STB development experiences-</a:t>
            </a:r>
          </a:p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800" dirty="0" smtClean="0">
                <a:latin typeface="+mn-lt"/>
                <a:cs typeface="Arial" panose="020B0604020202020204" pitchFamily="34" charset="0"/>
              </a:rPr>
              <a:t>Android </a:t>
            </a:r>
            <a:r>
              <a:rPr lang="en-US" altLang="zh-TW" sz="2800" dirty="0">
                <a:latin typeface="+mn-lt"/>
                <a:cs typeface="Arial" panose="020B0604020202020204" pitchFamily="34" charset="0"/>
              </a:rPr>
              <a:t>Platform Function &amp; CTS Test Experience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31371" y="1326156"/>
            <a:ext cx="10177131" cy="4944429"/>
            <a:chOff x="385606" y="784445"/>
            <a:chExt cx="8482294" cy="4055467"/>
          </a:xfrm>
        </p:grpSpPr>
        <p:sp>
          <p:nvSpPr>
            <p:cNvPr id="14" name="圓角矩形 13"/>
            <p:cNvSpPr/>
            <p:nvPr/>
          </p:nvSpPr>
          <p:spPr bwMode="auto">
            <a:xfrm>
              <a:off x="386441" y="784445"/>
              <a:ext cx="905321" cy="4051801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15" name="Picture 20" descr="F:\0_圖庫\1_其他圖庫\Tablet\Vizio_Brian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059" y="1694817"/>
              <a:ext cx="504225" cy="39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圓角矩形 15"/>
            <p:cNvSpPr/>
            <p:nvPr/>
          </p:nvSpPr>
          <p:spPr bwMode="auto">
            <a:xfrm>
              <a:off x="1305845" y="797281"/>
              <a:ext cx="950280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17" name="矩形 7"/>
            <p:cNvSpPr>
              <a:spLocks noChangeArrowheads="1"/>
            </p:cNvSpPr>
            <p:nvPr/>
          </p:nvSpPr>
          <p:spPr bwMode="auto">
            <a:xfrm>
              <a:off x="1309152" y="841114"/>
              <a:ext cx="943301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8" name="矩形 36"/>
            <p:cNvSpPr>
              <a:spLocks noChangeArrowheads="1"/>
            </p:cNvSpPr>
            <p:nvPr/>
          </p:nvSpPr>
          <p:spPr bwMode="auto">
            <a:xfrm>
              <a:off x="503306" y="838141"/>
              <a:ext cx="586044" cy="27768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TW" sz="1600" b="1" dirty="0">
                  <a:solidFill>
                    <a:srgbClr val="0000FF"/>
                  </a:solidFill>
                  <a:ea typeface="華康中楷體" pitchFamily="49" charset="-120"/>
                  <a:cs typeface="Arial" pitchFamily="34" charset="0"/>
                </a:rPr>
                <a:t>Tablet</a:t>
              </a:r>
              <a:endParaRPr lang="zh-TW" altLang="en-US" sz="1600" b="1" dirty="0">
                <a:solidFill>
                  <a:srgbClr val="0000FF"/>
                </a:solidFill>
                <a:ea typeface="華康中楷體" pitchFamily="49" charset="-120"/>
                <a:cs typeface="Arial" pitchFamily="34" charset="0"/>
              </a:endParaRPr>
            </a:p>
          </p:txBody>
        </p:sp>
        <p:sp>
          <p:nvSpPr>
            <p:cNvPr id="19" name="圓角矩形 18"/>
            <p:cNvSpPr/>
            <p:nvPr/>
          </p:nvSpPr>
          <p:spPr bwMode="auto">
            <a:xfrm>
              <a:off x="446015" y="2837372"/>
              <a:ext cx="738226" cy="182921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0" name="圓角矩形 19"/>
            <p:cNvSpPr/>
            <p:nvPr/>
          </p:nvSpPr>
          <p:spPr bwMode="auto">
            <a:xfrm>
              <a:off x="460207" y="2837372"/>
              <a:ext cx="738633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scene3d>
              <a:camera prst="obliqueTopRight"/>
              <a:lightRig rig="threePt" dir="t"/>
            </a:scene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sp>
          <p:nvSpPr>
            <p:cNvPr id="21" name="矩形 2"/>
            <p:cNvSpPr>
              <a:spLocks noChangeArrowheads="1"/>
            </p:cNvSpPr>
            <p:nvPr/>
          </p:nvSpPr>
          <p:spPr bwMode="auto">
            <a:xfrm>
              <a:off x="385606" y="4084375"/>
              <a:ext cx="897577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Gingerbread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2.3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2" name="Picture 15" descr="F:\0_圖庫\1_其他圖庫\Logo\Android\android-honeycomb-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27" y="3028762"/>
              <a:ext cx="512042" cy="410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矩形 19"/>
            <p:cNvSpPr>
              <a:spLocks noChangeArrowheads="1"/>
            </p:cNvSpPr>
            <p:nvPr/>
          </p:nvSpPr>
          <p:spPr bwMode="auto">
            <a:xfrm>
              <a:off x="1202512" y="3209289"/>
              <a:ext cx="1048839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Honeycomb</a:t>
              </a:r>
            </a:p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3.2</a:t>
              </a:r>
              <a:endParaRPr lang="zh-TW" altLang="en-US" b="1" i="0" u="none">
                <a:solidFill>
                  <a:srgbClr val="7030A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 bwMode="auto">
            <a:xfrm>
              <a:off x="1366055" y="2837372"/>
              <a:ext cx="821401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25" name="Picture 21" descr="F:\0_圖庫\1_其他圖庫\Logo\Android\Android ICS 4.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973" y="3230686"/>
              <a:ext cx="579794" cy="626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1306329" y="4080644"/>
              <a:ext cx="934976" cy="530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Ice Cream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Sandwich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4.0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Picture 14" descr="F:\0_圖庫\1_其他圖庫\Logo\Android\Gingerbread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43" y="3630271"/>
              <a:ext cx="480772" cy="39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圓角矩形 27"/>
            <p:cNvSpPr/>
            <p:nvPr/>
          </p:nvSpPr>
          <p:spPr bwMode="auto">
            <a:xfrm>
              <a:off x="2256126" y="797282"/>
              <a:ext cx="915480" cy="4038964"/>
            </a:xfrm>
            <a:prstGeom prst="roundRect">
              <a:avLst/>
            </a:prstGeom>
            <a:solidFill>
              <a:srgbClr val="39C6E7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9" name="圓角矩形 28"/>
            <p:cNvSpPr/>
            <p:nvPr/>
          </p:nvSpPr>
          <p:spPr bwMode="auto">
            <a:xfrm>
              <a:off x="2319998" y="2825321"/>
              <a:ext cx="804365" cy="184126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691" y="3258028"/>
              <a:ext cx="478167" cy="653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11"/>
            <p:cNvSpPr>
              <a:spLocks noChangeArrowheads="1"/>
            </p:cNvSpPr>
            <p:nvPr/>
          </p:nvSpPr>
          <p:spPr bwMode="auto">
            <a:xfrm>
              <a:off x="2263562" y="4099333"/>
              <a:ext cx="906040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Jelly Bean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4.1 / 4.2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2" name="圖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848" y="2123957"/>
              <a:ext cx="557644" cy="50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矩形 13"/>
            <p:cNvSpPr>
              <a:spLocks noChangeArrowheads="1"/>
            </p:cNvSpPr>
            <p:nvPr/>
          </p:nvSpPr>
          <p:spPr bwMode="auto">
            <a:xfrm>
              <a:off x="3631128" y="1951588"/>
              <a:ext cx="202011" cy="32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2000" b="1" i="0" u="none">
                  <a:latin typeface="+mn-lt"/>
                  <a:ea typeface="新細明體" panose="02020500000000000000" pitchFamily="18" charset="-120"/>
                  <a:cs typeface="Arial" panose="020B0604020202020204" pitchFamily="34" charset="0"/>
                </a:rPr>
                <a:t> </a:t>
              </a:r>
              <a:endParaRPr lang="zh-TW" altLang="en-US" sz="2000" b="1" i="0" u="none">
                <a:latin typeface="+mn-lt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  <p:pic>
          <p:nvPicPr>
            <p:cNvPr id="34" name="Picture 5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392064" y="2182206"/>
              <a:ext cx="531585" cy="501654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50000"/>
                </a:schemeClr>
              </a:prstShdw>
            </a:effectLst>
          </p:spPr>
        </p:pic>
        <p:sp>
          <p:nvSpPr>
            <p:cNvPr id="35" name="矩形 7"/>
            <p:cNvSpPr>
              <a:spLocks noChangeArrowheads="1"/>
            </p:cNvSpPr>
            <p:nvPr/>
          </p:nvSpPr>
          <p:spPr bwMode="auto">
            <a:xfrm>
              <a:off x="2262686" y="847651"/>
              <a:ext cx="909755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 bwMode="auto">
            <a:xfrm>
              <a:off x="3195489" y="797282"/>
              <a:ext cx="850986" cy="4042630"/>
            </a:xfrm>
            <a:prstGeom prst="roundRect">
              <a:avLst/>
            </a:prstGeom>
            <a:solidFill>
              <a:srgbClr val="FFC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7" name="圓角矩形 36"/>
            <p:cNvSpPr/>
            <p:nvPr/>
          </p:nvSpPr>
          <p:spPr bwMode="auto">
            <a:xfrm>
              <a:off x="3229330" y="2825322"/>
              <a:ext cx="756060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3212452" y="847651"/>
              <a:ext cx="81721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5825" y="1698383"/>
              <a:ext cx="595427" cy="328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11"/>
            <p:cNvSpPr>
              <a:spLocks noChangeArrowheads="1"/>
            </p:cNvSpPr>
            <p:nvPr/>
          </p:nvSpPr>
          <p:spPr bwMode="auto">
            <a:xfrm>
              <a:off x="3187471" y="4078268"/>
              <a:ext cx="86798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KitKat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4.4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1" name="圖片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762" y="3259216"/>
              <a:ext cx="465138" cy="634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圖片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810" y="1392873"/>
              <a:ext cx="411719" cy="62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圖片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820" y="1419026"/>
              <a:ext cx="514648" cy="67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圓角矩形 43"/>
            <p:cNvSpPr/>
            <p:nvPr/>
          </p:nvSpPr>
          <p:spPr bwMode="auto">
            <a:xfrm>
              <a:off x="4076115" y="784445"/>
              <a:ext cx="941238" cy="4051801"/>
            </a:xfrm>
            <a:prstGeom prst="roundRect">
              <a:avLst/>
            </a:prstGeom>
            <a:solidFill>
              <a:srgbClr val="FF0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 bwMode="auto">
            <a:xfrm>
              <a:off x="4107057" y="2825321"/>
              <a:ext cx="881420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6" name="矩形 8"/>
            <p:cNvSpPr>
              <a:spLocks noChangeArrowheads="1"/>
            </p:cNvSpPr>
            <p:nvPr/>
          </p:nvSpPr>
          <p:spPr bwMode="auto">
            <a:xfrm>
              <a:off x="4071528" y="840937"/>
              <a:ext cx="928780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7" name="圖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7859" y="3077338"/>
              <a:ext cx="669693" cy="86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矩形 11"/>
            <p:cNvSpPr>
              <a:spLocks noChangeArrowheads="1"/>
            </p:cNvSpPr>
            <p:nvPr/>
          </p:nvSpPr>
          <p:spPr bwMode="auto">
            <a:xfrm>
              <a:off x="4063692" y="4085298"/>
              <a:ext cx="961685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Lollipop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5.1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9" name="Picture 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5252" y="1657966"/>
              <a:ext cx="618880" cy="368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圓角矩形 49"/>
            <p:cNvSpPr/>
            <p:nvPr/>
          </p:nvSpPr>
          <p:spPr bwMode="auto">
            <a:xfrm>
              <a:off x="5043524" y="797282"/>
              <a:ext cx="896588" cy="4038964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 bwMode="auto">
            <a:xfrm>
              <a:off x="5940112" y="797282"/>
              <a:ext cx="931482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 bwMode="auto">
            <a:xfrm>
              <a:off x="5112193" y="2816763"/>
              <a:ext cx="759250" cy="184657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3" name="圓角矩形 52"/>
            <p:cNvSpPr/>
            <p:nvPr/>
          </p:nvSpPr>
          <p:spPr bwMode="auto">
            <a:xfrm>
              <a:off x="6025075" y="2825320"/>
              <a:ext cx="786779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4" name="矩形 8"/>
            <p:cNvSpPr>
              <a:spLocks noChangeArrowheads="1"/>
            </p:cNvSpPr>
            <p:nvPr/>
          </p:nvSpPr>
          <p:spPr bwMode="auto">
            <a:xfrm>
              <a:off x="5056216" y="853314"/>
              <a:ext cx="875552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5" name="矩形 8"/>
            <p:cNvSpPr>
              <a:spLocks noChangeArrowheads="1"/>
            </p:cNvSpPr>
            <p:nvPr/>
          </p:nvSpPr>
          <p:spPr bwMode="auto">
            <a:xfrm>
              <a:off x="5973213" y="853313"/>
              <a:ext cx="88964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6" name="矩形 11"/>
            <p:cNvSpPr>
              <a:spLocks noChangeArrowheads="1"/>
            </p:cNvSpPr>
            <p:nvPr/>
          </p:nvSpPr>
          <p:spPr bwMode="auto">
            <a:xfrm>
              <a:off x="5017339" y="4085298"/>
              <a:ext cx="925546" cy="361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067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Marshmallow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6.0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7" name="矩形 11"/>
            <p:cNvSpPr>
              <a:spLocks noChangeArrowheads="1"/>
            </p:cNvSpPr>
            <p:nvPr/>
          </p:nvSpPr>
          <p:spPr bwMode="auto">
            <a:xfrm>
              <a:off x="5929452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Nougat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7.1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58" name="圖片 10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9744" y="3293691"/>
              <a:ext cx="770017" cy="70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圖片 10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537" y="3286558"/>
              <a:ext cx="751776" cy="685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6964" y="1543846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文字方塊 110"/>
            <p:cNvSpPr txBox="1">
              <a:spLocks noChangeArrowheads="1"/>
            </p:cNvSpPr>
            <p:nvPr/>
          </p:nvSpPr>
          <p:spPr bwMode="auto">
            <a:xfrm>
              <a:off x="5111367" y="1120416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2" name="圓角矩形 61"/>
            <p:cNvSpPr/>
            <p:nvPr/>
          </p:nvSpPr>
          <p:spPr bwMode="auto">
            <a:xfrm>
              <a:off x="6871205" y="806602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63" name="圓角矩形 62"/>
            <p:cNvSpPr/>
            <p:nvPr/>
          </p:nvSpPr>
          <p:spPr bwMode="auto">
            <a:xfrm>
              <a:off x="6943556" y="28253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64" name="Picture 94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175" y="1682929"/>
              <a:ext cx="793470" cy="39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文字方塊 110"/>
            <p:cNvSpPr txBox="1">
              <a:spLocks noChangeArrowheads="1"/>
            </p:cNvSpPr>
            <p:nvPr/>
          </p:nvSpPr>
          <p:spPr bwMode="auto">
            <a:xfrm>
              <a:off x="5989819" y="1120822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6" name="矩形 11"/>
            <p:cNvSpPr>
              <a:spLocks noChangeArrowheads="1"/>
            </p:cNvSpPr>
            <p:nvPr/>
          </p:nvSpPr>
          <p:spPr bwMode="auto">
            <a:xfrm>
              <a:off x="6874643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Oreo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8.0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67" name="圖片 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8" r="23119"/>
            <a:stretch>
              <a:fillRect/>
            </a:stretch>
          </p:blipFill>
          <p:spPr bwMode="auto">
            <a:xfrm>
              <a:off x="7004350" y="3260405"/>
              <a:ext cx="646241" cy="69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矩形 8"/>
            <p:cNvSpPr>
              <a:spLocks noChangeArrowheads="1"/>
            </p:cNvSpPr>
            <p:nvPr/>
          </p:nvSpPr>
          <p:spPr bwMode="auto">
            <a:xfrm>
              <a:off x="6879550" y="847651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9" name="文字方塊 110"/>
            <p:cNvSpPr txBox="1">
              <a:spLocks noChangeArrowheads="1"/>
            </p:cNvSpPr>
            <p:nvPr/>
          </p:nvSpPr>
          <p:spPr bwMode="auto">
            <a:xfrm>
              <a:off x="6929646" y="1124214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pic>
          <p:nvPicPr>
            <p:cNvPr id="7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9452" y="2126335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図 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1503" y="1540279"/>
              <a:ext cx="697054" cy="635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4516" y="2176262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圓角矩形 72"/>
            <p:cNvSpPr/>
            <p:nvPr/>
          </p:nvSpPr>
          <p:spPr bwMode="auto">
            <a:xfrm>
              <a:off x="7816982" y="811188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74" name="文字方塊 110"/>
            <p:cNvSpPr txBox="1">
              <a:spLocks noChangeArrowheads="1"/>
            </p:cNvSpPr>
            <p:nvPr/>
          </p:nvSpPr>
          <p:spPr bwMode="auto">
            <a:xfrm>
              <a:off x="7888736" y="1161378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75" name="矩形 8"/>
            <p:cNvSpPr>
              <a:spLocks noChangeArrowheads="1"/>
            </p:cNvSpPr>
            <p:nvPr/>
          </p:nvSpPr>
          <p:spPr bwMode="auto">
            <a:xfrm>
              <a:off x="7810561" y="886299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76" name="圓角矩形 75"/>
            <p:cNvSpPr/>
            <p:nvPr/>
          </p:nvSpPr>
          <p:spPr bwMode="auto">
            <a:xfrm>
              <a:off x="7874373" y="28351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78" name="矩形 11"/>
            <p:cNvSpPr>
              <a:spLocks noChangeArrowheads="1"/>
            </p:cNvSpPr>
            <p:nvPr/>
          </p:nvSpPr>
          <p:spPr bwMode="auto">
            <a:xfrm>
              <a:off x="7816983" y="4104592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Pie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9.0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957" b="90909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7623" y="3293691"/>
              <a:ext cx="1200277" cy="756030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1515" b="93939" l="5385" r="9230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797" y="1562102"/>
              <a:ext cx="814168" cy="516683"/>
            </a:xfrm>
            <a:prstGeom prst="rect">
              <a:avLst/>
            </a:prstGeom>
          </p:spPr>
        </p:pic>
      </p:grpSp>
      <p:sp>
        <p:nvSpPr>
          <p:cNvPr id="77" name="圓角矩形 76"/>
          <p:cNvSpPr/>
          <p:nvPr/>
        </p:nvSpPr>
        <p:spPr bwMode="auto">
          <a:xfrm>
            <a:off x="10459689" y="1343779"/>
            <a:ext cx="1098401" cy="4924309"/>
          </a:xfrm>
          <a:prstGeom prst="roundRect">
            <a:avLst/>
          </a:prstGeom>
          <a:solidFill>
            <a:srgbClr val="39C6E7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79" name="圓角矩形 78"/>
          <p:cNvSpPr/>
          <p:nvPr/>
        </p:nvSpPr>
        <p:spPr bwMode="auto">
          <a:xfrm>
            <a:off x="10536896" y="3837109"/>
            <a:ext cx="943984" cy="2240913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80" name="矩形 8"/>
          <p:cNvSpPr>
            <a:spLocks noChangeArrowheads="1"/>
          </p:cNvSpPr>
          <p:nvPr/>
        </p:nvSpPr>
        <p:spPr bwMode="auto">
          <a:xfrm>
            <a:off x="10475822" y="1440946"/>
            <a:ext cx="10971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OTT BOX</a:t>
            </a:r>
            <a:endParaRPr lang="zh-TW" altLang="en-US" sz="1600" b="1" i="0" u="none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1" name="文字方塊 110"/>
          <p:cNvSpPr txBox="1">
            <a:spLocks noChangeArrowheads="1"/>
          </p:cNvSpPr>
          <p:nvPr/>
        </p:nvSpPr>
        <p:spPr bwMode="auto">
          <a:xfrm>
            <a:off x="10575310" y="1814371"/>
            <a:ext cx="901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rgbClr val="0000FF"/>
                </a:solidFill>
                <a:latin typeface="+mn-lt"/>
              </a:rPr>
              <a:t>Android TV</a:t>
            </a:r>
            <a:endParaRPr lang="zh-TW" altLang="en-US" b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2" name="圖片 81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1515" b="93939" l="5385" r="923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895" y="2267475"/>
            <a:ext cx="932247" cy="601180"/>
          </a:xfrm>
          <a:prstGeom prst="rect">
            <a:avLst/>
          </a:prstGeom>
        </p:spPr>
      </p:pic>
      <p:sp>
        <p:nvSpPr>
          <p:cNvPr id="83" name="矩形 11"/>
          <p:cNvSpPr>
            <a:spLocks noChangeArrowheads="1"/>
          </p:cNvSpPr>
          <p:nvPr/>
        </p:nvSpPr>
        <p:spPr bwMode="auto">
          <a:xfrm>
            <a:off x="10475821" y="5438574"/>
            <a:ext cx="1108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Android 10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560" y="4623712"/>
            <a:ext cx="938185" cy="493304"/>
          </a:xfrm>
          <a:prstGeom prst="rect">
            <a:avLst/>
          </a:prstGeom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3072389"/>
            <a:ext cx="978589" cy="55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2405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96352" y="64663"/>
            <a:ext cx="7693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7.1.2 Model name of developed products-Android </a:t>
            </a:r>
            <a:r>
              <a:rPr lang="en-US" altLang="zh-TW" sz="2800" b="1" dirty="0"/>
              <a:t>TV CTS Certification Experience</a:t>
            </a:r>
            <a:endParaRPr lang="zh-TW" altLang="en-US" sz="2800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561381" y="1120864"/>
            <a:ext cx="10399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already got Android TV CTS certifications for Android OTT/STB products. Below is product list we ever made in Android portal website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There are many other projects get CTS under customer’s name done by Foxconn and not listed here below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0A9321F0-EAF4-8D41-A425-9F99E4D03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05" y="2288044"/>
            <a:ext cx="5411805" cy="433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558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1352" y="886424"/>
            <a:ext cx="9975851" cy="6937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zh-TW" sz="3400" dirty="0" smtClean="0"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7.4.1 </a:t>
            </a:r>
            <a:r>
              <a:rPr lang="en-US" altLang="zh-TW" sz="3400" dirty="0" err="1" smtClean="0"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xTS</a:t>
            </a:r>
            <a:r>
              <a:rPr lang="en-US" altLang="zh-TW" sz="3400" dirty="0" smtClean="0"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 certification</a:t>
            </a:r>
            <a:endParaRPr lang="en-US" altLang="zh-TW" sz="3400" dirty="0"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6148" name="群組 2"/>
          <p:cNvGrpSpPr>
            <a:grpSpLocks/>
          </p:cNvGrpSpPr>
          <p:nvPr/>
        </p:nvGrpSpPr>
        <p:grpSpPr bwMode="auto">
          <a:xfrm>
            <a:off x="10140953" y="173039"/>
            <a:ext cx="952500" cy="684212"/>
            <a:chOff x="7924800" y="1133856"/>
            <a:chExt cx="1828800" cy="1536192"/>
          </a:xfrm>
        </p:grpSpPr>
        <p:sp>
          <p:nvSpPr>
            <p:cNvPr id="8" name="圓角矩形 7"/>
            <p:cNvSpPr/>
            <p:nvPr/>
          </p:nvSpPr>
          <p:spPr bwMode="auto">
            <a:xfrm>
              <a:off x="7924800" y="1133856"/>
              <a:ext cx="1828800" cy="1536192"/>
            </a:xfrm>
            <a:prstGeom prst="roundRect">
              <a:avLst/>
            </a:prstGeom>
            <a:solidFill>
              <a:srgbClr val="3B6C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sz="2400">
                <a:ea typeface="新細明體" pitchFamily="18" charset="-120"/>
              </a:endParaRPr>
            </a:p>
          </p:txBody>
        </p:sp>
        <p:pic>
          <p:nvPicPr>
            <p:cNvPr id="6154" name="Picture 4" descr="F:\0_圖庫\1_其他圖庫\Logo\Android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3738" y="1263205"/>
              <a:ext cx="1550924" cy="1277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9" name="矩形 4"/>
          <p:cNvSpPr>
            <a:spLocks noChangeArrowheads="1"/>
          </p:cNvSpPr>
          <p:nvPr/>
        </p:nvSpPr>
        <p:spPr bwMode="auto">
          <a:xfrm>
            <a:off x="311151" y="5603875"/>
            <a:ext cx="2438400" cy="31115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itchFamily="18" charset="0"/>
                <a:ea typeface="華康中楷體"/>
                <a:cs typeface="華康中楷體"/>
              </a:defRPr>
            </a:lvl9pPr>
          </a:lstStyle>
          <a:p>
            <a:endParaRPr lang="zh-TW" altLang="en-US" sz="1600">
              <a:latin typeface="+mn-lt"/>
            </a:endParaRPr>
          </a:p>
        </p:txBody>
      </p:sp>
      <p:pic>
        <p:nvPicPr>
          <p:cNvPr id="615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7" y="1520825"/>
            <a:ext cx="11042651" cy="408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0138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553F76CC-CDE5-E64A-8F2F-3C55498383F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10" y="1557495"/>
            <a:ext cx="3888710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96352" y="64663"/>
            <a:ext cx="7693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7.4.2 Netflix authentication</a:t>
            </a:r>
            <a:endParaRPr lang="zh-TW" altLang="en-US" sz="32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32D3267C-AE1F-B342-B0BA-0B75AF2D47A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1" y="1557495"/>
            <a:ext cx="3888711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764581" y="780301"/>
            <a:ext cx="1039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experiences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get NTS Certifications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OTT box products. </a:t>
            </a:r>
            <a:endParaRPr lang="en-US" altLang="zh-TW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Netflix certification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 for reference.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1818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875285" y="0"/>
            <a:ext cx="7693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7.4.2 Netflix authentication</a:t>
            </a:r>
            <a:endParaRPr lang="zh-TW" altLang="en-US" sz="3200" dirty="0"/>
          </a:p>
          <a:p>
            <a:r>
              <a:rPr lang="en-US" altLang="zh-TW" sz="3200" dirty="0" smtClean="0"/>
              <a:t>-Netflix </a:t>
            </a:r>
            <a:r>
              <a:rPr lang="en-US" altLang="zh-TW" sz="3200" dirty="0"/>
              <a:t>Certification Steps</a:t>
            </a:r>
            <a:endParaRPr lang="zh-TW" altLang="en-US" sz="32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CBA0196-50FB-F04E-9547-4F0033CC1DDA}"/>
              </a:ext>
            </a:extLst>
          </p:cNvPr>
          <p:cNvSpPr/>
          <p:nvPr/>
        </p:nvSpPr>
        <p:spPr>
          <a:xfrm>
            <a:off x="802335" y="857982"/>
            <a:ext cx="106025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/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needs to ask for Netflix’s permission to allow the product to enter Netflix certification.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Netflix agrees to certificate the product. Then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reate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project in Netflix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portal and fill the product related information. Also apply RAE test equipment from Netflix.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product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RCU(R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emote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ontrol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Unit)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to Netflix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Netflix logo on RCU has to meet Netflix’s requirements.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Dolby Vision need to be supported, the product needs to pass Dolby Vision Certification first.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ertification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internal NTS testing until all of NTS test items are passed.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Submit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F/W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image to Netflix to certify your 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If any critical issues fail, fix them and repeat Step 6.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all critical issues are fixed or Netflix agrees exemption on failed items, Netflix will give a Certification Pass Report to allow F/W image deployment.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60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NTS-certification-entry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57" y="1152961"/>
            <a:ext cx="7668927" cy="562175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875285" y="0"/>
            <a:ext cx="7693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7.4.2 Netflix authentication</a:t>
            </a:r>
            <a:endParaRPr lang="zh-TW" altLang="en-US" sz="3200" dirty="0"/>
          </a:p>
          <a:p>
            <a:r>
              <a:rPr lang="en-US" altLang="zh-TW" sz="3200" dirty="0"/>
              <a:t>-Netflix Certification Steps Flow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443515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0744" y="1109916"/>
            <a:ext cx="11315700" cy="5477933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800" i="1" kern="0" dirty="0">
                <a:solidFill>
                  <a:srgbClr val="000099"/>
                </a:solidFill>
              </a:rPr>
              <a:t>Full set design review process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SCH Lib, PCB footprint, Datasheet cross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Plan chart, Power circuit feasibility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on/off Sequence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Reset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Fuse component selection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Thermal/PI/SI/ME Simulation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Crystal Circuit, Memory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Layout Guideline/Rule Check list review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High Speed Bus/RF layout impedance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EMC/</a:t>
            </a:r>
            <a:r>
              <a:rPr lang="en-US" altLang="zh-TW" sz="2000" i="1" kern="0" dirty="0" err="1">
                <a:solidFill>
                  <a:srgbClr val="000099"/>
                </a:solidFill>
              </a:rPr>
              <a:t>Safty</a:t>
            </a:r>
            <a:r>
              <a:rPr lang="en-US" altLang="zh-TW" sz="2000" i="1" kern="0" dirty="0">
                <a:solidFill>
                  <a:srgbClr val="000099"/>
                </a:solidFill>
              </a:rPr>
              <a:t> components check, Design for EMC rule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MTBF Prediction, De-rating Factor Check for Key components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DFMEA, DFM analysis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704566" y="2245040"/>
            <a:ext cx="4277783" cy="2372783"/>
          </a:xfrm>
          <a:prstGeom prst="cloudCallout">
            <a:avLst>
              <a:gd name="adj1" fmla="val -81500"/>
              <a:gd name="adj2" fmla="val -23819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en-US" altLang="zh-TW" i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516467" y="104597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8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28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2800" dirty="0"/>
              <a:t>Design/development ability to secure STB quality stability</a:t>
            </a:r>
            <a:endParaRPr lang="zh-TW" altLang="en-US" sz="28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8149663" y="2753591"/>
            <a:ext cx="3642783" cy="13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lIns="121917" tIns="60958" rIns="121917" bIns="60958">
            <a:spAutoFit/>
          </a:bodyPr>
          <a:lstStyle/>
          <a:p>
            <a:r>
              <a:rPr lang="en-US" altLang="zh-TW" sz="2000" i="1" dirty="0">
                <a:solidFill>
                  <a:schemeClr val="bg1"/>
                </a:solidFill>
                <a:cs typeface="Arial" pitchFamily="34" charset="0"/>
              </a:rPr>
              <a:t>Design  review and Design rule checklist  help to reduce development period for quick time to market.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z="1100" smtClean="0"/>
              <a:pPr/>
              <a:t>48</a:t>
            </a:fld>
            <a:endParaRPr lang="zh-TW" altLang="en-US" sz="1100"/>
          </a:p>
        </p:txBody>
      </p:sp>
    </p:spTree>
    <p:extLst>
      <p:ext uri="{BB962C8B-B14F-4D97-AF65-F5344CB8AC3E}">
        <p14:creationId xmlns:p14="http://schemas.microsoft.com/office/powerpoint/2010/main" val="367903306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379379" y="852654"/>
            <a:ext cx="4030133" cy="25699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000" b="1" dirty="0">
                <a:solidFill>
                  <a:srgbClr val="0000FF"/>
                </a:solidFill>
              </a:rPr>
              <a:t>SI Simulation: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SigXplorer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</a:t>
            </a:r>
            <a:endParaRPr lang="en-US" altLang="zh-TW" sz="2000" b="1" dirty="0">
              <a:solidFill>
                <a:srgbClr val="0000FF"/>
              </a:solidFill>
            </a:endParaRP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HDMI 2.0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USB 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DDR I,II,III,IV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PCI Express</a:t>
            </a:r>
          </a:p>
        </p:txBody>
      </p:sp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9190" y="1450999"/>
            <a:ext cx="3215627" cy="679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8102" y="2198462"/>
            <a:ext cx="3207652" cy="9958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574" y="4141594"/>
            <a:ext cx="4847362" cy="156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281998" y="3691805"/>
            <a:ext cx="3316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PI Simulation :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Sygrity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 bwMode="auto">
          <a:xfrm>
            <a:off x="936873" y="5699194"/>
            <a:ext cx="42164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標楷體" pitchFamily="65" charset="-120"/>
                <a:cs typeface="Calibri" pitchFamily="34" charset="0"/>
              </a:rPr>
              <a:t>Voltage Drop on Power Distribution and Interconnect</a:t>
            </a:r>
          </a:p>
        </p:txBody>
      </p:sp>
      <p:sp>
        <p:nvSpPr>
          <p:cNvPr id="12" name="矩形 11"/>
          <p:cNvSpPr/>
          <p:nvPr/>
        </p:nvSpPr>
        <p:spPr>
          <a:xfrm>
            <a:off x="5990197" y="831875"/>
            <a:ext cx="4723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Circuit Design Simulation : Cadence </a:t>
            </a:r>
            <a:r>
              <a:rPr lang="en-US" altLang="zh-TW" sz="2000" b="1" dirty="0" err="1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Pspice</a:t>
            </a:r>
            <a:endParaRPr lang="en-US" altLang="zh-TW" sz="2000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678" y="1184967"/>
            <a:ext cx="25098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6084231" y="2686611"/>
            <a:ext cx="3994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PCB Impedance Simulation : SI9000</a:t>
            </a:r>
            <a:endParaRPr lang="en-US" altLang="zh-TW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01" y="3104829"/>
            <a:ext cx="4321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6096000" y="50242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</a:rPr>
              <a:t>RF Simulation : 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1.Microwave Office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2.Advance Design System (RF Circuit /EM-wave simulation)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3.AppCAD (</a:t>
            </a:r>
            <a:r>
              <a:rPr lang="en-US" altLang="zh-CN" b="1" dirty="0" err="1">
                <a:solidFill>
                  <a:srgbClr val="0000FF"/>
                </a:solidFill>
              </a:rPr>
              <a:t>Tx</a:t>
            </a:r>
            <a:r>
              <a:rPr lang="en-US" altLang="zh-CN" b="1" dirty="0">
                <a:solidFill>
                  <a:srgbClr val="0000FF"/>
                </a:solidFill>
              </a:rPr>
              <a:t>/Rx Link budget evaluation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2" y="4844375"/>
            <a:ext cx="680042" cy="6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276" y="4838959"/>
            <a:ext cx="830093" cy="6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35" y="4870575"/>
            <a:ext cx="806684" cy="64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49</a:t>
            </a:fld>
            <a:endParaRPr lang="zh-TW" altLang="en-US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white">
          <a:xfrm>
            <a:off x="379379" y="112865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286891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" y="609600"/>
            <a:ext cx="11510433" cy="592666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Comprehensive DVT Test Items and Test Plan Database 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EMC/Safety, Regulatory test items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HW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PWR accuracy/ripple, PWR on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Reset Timing and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Inrush Current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Clock accuracy/drift ,Signal Timing Measurement 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Performance test report (Front End Tuner, </a:t>
            </a:r>
            <a:r>
              <a:rPr lang="en-US" altLang="zh-TW" sz="2100" i="1" kern="0" dirty="0" err="1">
                <a:solidFill>
                  <a:srgbClr val="000099"/>
                </a:solidFill>
              </a:rPr>
              <a:t>Wifi</a:t>
            </a:r>
            <a:r>
              <a:rPr lang="en-US" altLang="zh-TW" sz="2100" i="1" kern="0" dirty="0">
                <a:solidFill>
                  <a:srgbClr val="000099"/>
                </a:solidFill>
              </a:rPr>
              <a:t>, Bluetooth, RF4CE, A/V…)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Compliance test report (Ethernet 10/100/1000base-T, USB, HDMI, SATA, Dolby…)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Mechanical and Reliability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Hot/Cold Start, Hot/Cold Run-in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Thermal/Humidity Shock, HALT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On/Off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Drop/Vibration/Impact…</a:t>
            </a:r>
            <a:r>
              <a:rPr lang="en-US" altLang="zh-TW" sz="1900" i="1" kern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509934" y="1399117"/>
            <a:ext cx="4468284" cy="1888067"/>
          </a:xfrm>
          <a:prstGeom prst="cloudCallout">
            <a:avLst>
              <a:gd name="adj1" fmla="val -72855"/>
              <a:gd name="adj2" fmla="val -21432"/>
            </a:avLst>
          </a:prstGeom>
          <a:solidFill>
            <a:srgbClr val="00CC66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955110" y="1778270"/>
            <a:ext cx="3642783" cy="9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CC99FF">
                <a:gamma/>
                <a:shade val="60000"/>
                <a:invGamma/>
              </a:srgbClr>
            </a:prstShdw>
          </a:effectLst>
        </p:spPr>
        <p:txBody>
          <a:bodyPr lIns="121917" tIns="60958" rIns="121917" bIns="60958">
            <a:spAutoFit/>
          </a:bodyPr>
          <a:lstStyle/>
          <a:p>
            <a:pPr>
              <a:defRPr/>
            </a:pPr>
            <a:r>
              <a:rPr lang="en-US" altLang="zh-TW" sz="2700" i="1" kern="0" dirty="0">
                <a:solidFill>
                  <a:schemeClr val="bg1"/>
                </a:solidFill>
                <a:cs typeface="Arial" pitchFamily="34" charset="0"/>
              </a:rPr>
              <a:t>Full DVT test ensure product design quality..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50</a:t>
            </a:fld>
            <a:endParaRPr lang="zh-TW" alt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4222244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6285" y="797984"/>
            <a:ext cx="5126567" cy="22246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551" y="3632201"/>
            <a:ext cx="4991100" cy="257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26017" y="1433170"/>
            <a:ext cx="5088467" cy="3816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400" b="1" u="sng" dirty="0"/>
              <a:t>Tektronix TDS Series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USB 2.0/3.0/3.1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HDMI 1.4/2.0/2.1 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- 802.3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DDR1,2,3,4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PCI Express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6334" y="2537885"/>
            <a:ext cx="5245100" cy="2804583"/>
          </a:xfrm>
          <a:prstGeom prst="rect">
            <a:avLst/>
          </a:prstGeom>
          <a:noFill/>
          <a:ln w="25400" algn="ctr">
            <a:solidFill>
              <a:srgbClr val="008080"/>
            </a:solidFill>
            <a:miter lim="800000"/>
            <a:headEnd/>
            <a:tailEnd/>
          </a:ln>
        </p:spPr>
      </p:pic>
      <p:sp>
        <p:nvSpPr>
          <p:cNvPr id="51207" name="Rectangle 3"/>
          <p:cNvSpPr txBox="1">
            <a:spLocks noChangeArrowheads="1"/>
          </p:cNvSpPr>
          <p:nvPr/>
        </p:nvSpPr>
        <p:spPr bwMode="auto">
          <a:xfrm>
            <a:off x="0" y="958644"/>
            <a:ext cx="5641688" cy="575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defTabSz="1219170" eaLnBrk="0" hangingPunct="0">
              <a:defRPr/>
            </a:pPr>
            <a:r>
              <a:rPr lang="en-US" altLang="zh-TW" sz="2400" b="1" kern="0" dirty="0">
                <a:ea typeface="微軟正黑體" pitchFamily="34" charset="-120"/>
                <a:cs typeface="+mj-cs"/>
              </a:rPr>
              <a:t>High-Speed SI Measurement</a:t>
            </a:r>
          </a:p>
        </p:txBody>
      </p:sp>
      <p:pic>
        <p:nvPicPr>
          <p:cNvPr id="8" name="圖片 51" descr="下載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5875" y="1059850"/>
            <a:ext cx="2165340" cy="1148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51</a:t>
            </a:fld>
            <a:endParaRPr lang="zh-TW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white">
          <a:xfrm>
            <a:off x="171344" y="88902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906013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0201" y="660201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Reliability Test Plan</a:t>
            </a:r>
            <a:endParaRPr lang="zh-TW" altLang="en-US" sz="3200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069" y="677135"/>
            <a:ext cx="7061199" cy="356590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601" y="4226107"/>
            <a:ext cx="7061199" cy="219485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39014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0627" y="24523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Reliability Test Plan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27" y="1180140"/>
            <a:ext cx="10213446" cy="5059794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white">
          <a:xfrm>
            <a:off x="209550" y="7285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57879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9569" y="389467"/>
            <a:ext cx="10515600" cy="1019273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Reliability Test Plan</a:t>
            </a:r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69" y="1093316"/>
            <a:ext cx="10215562" cy="5231116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46071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/>
          <p:cNvCxnSpPr/>
          <p:nvPr/>
        </p:nvCxnSpPr>
        <p:spPr bwMode="auto">
          <a:xfrm>
            <a:off x="1848588" y="4308990"/>
            <a:ext cx="1954" cy="47783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橢圓 4"/>
          <p:cNvGrpSpPr>
            <a:grpSpLocks/>
          </p:cNvGrpSpPr>
          <p:nvPr/>
        </p:nvGrpSpPr>
        <p:grpSpPr bwMode="auto">
          <a:xfrm>
            <a:off x="521680" y="2120908"/>
            <a:ext cx="2645507" cy="2225675"/>
            <a:chOff x="346" y="1513"/>
            <a:chExt cx="1466" cy="1402"/>
          </a:xfrm>
        </p:grpSpPr>
        <p:pic>
          <p:nvPicPr>
            <p:cNvPr id="8" name="橢圓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513"/>
              <a:ext cx="1466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577" y="1737"/>
              <a:ext cx="1006" cy="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0" lang="en-US" altLang="zh-TW" sz="3000" dirty="0">
                  <a:solidFill>
                    <a:srgbClr val="0D0D0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</a:t>
              </a:r>
              <a:endParaRPr kumimoji="0" lang="zh-TW" altLang="en-US" sz="3000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10" name="圖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17" y="1446221"/>
            <a:ext cx="971061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圓角矩形 1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78" y="857406"/>
            <a:ext cx="6496538" cy="18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0" y="4075122"/>
            <a:ext cx="83038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圓角矩形 23"/>
          <p:cNvGrpSpPr>
            <a:grpSpLocks/>
          </p:cNvGrpSpPr>
          <p:nvPr/>
        </p:nvGrpSpPr>
        <p:grpSpPr bwMode="auto">
          <a:xfrm>
            <a:off x="5273432" y="2752232"/>
            <a:ext cx="6519984" cy="2338885"/>
            <a:chOff x="2918" y="1714"/>
            <a:chExt cx="3072" cy="1400"/>
          </a:xfrm>
        </p:grpSpPr>
        <p:pic>
          <p:nvPicPr>
            <p:cNvPr id="14" name="圓角矩形 23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1714"/>
              <a:ext cx="307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3000" y="1749"/>
              <a:ext cx="1460" cy="1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Mechanical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Vibration Test Random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Shock test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Label Adhesion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Abrasion Resistance of Label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Logo/Printing Abrasion Test</a:t>
              </a:r>
            </a:p>
          </p:txBody>
        </p:sp>
      </p:grpSp>
      <p:pic>
        <p:nvPicPr>
          <p:cNvPr id="16" name="圖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63" y="5776922"/>
            <a:ext cx="100232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圓角矩形 26"/>
          <p:cNvGrpSpPr>
            <a:grpSpLocks/>
          </p:cNvGrpSpPr>
          <p:nvPr/>
        </p:nvGrpSpPr>
        <p:grpSpPr bwMode="auto">
          <a:xfrm>
            <a:off x="5378940" y="5138747"/>
            <a:ext cx="6414477" cy="1685925"/>
            <a:chOff x="2918" y="3145"/>
            <a:chExt cx="3072" cy="799"/>
          </a:xfrm>
        </p:grpSpPr>
        <p:pic>
          <p:nvPicPr>
            <p:cNvPr id="18" name="圓角矩形 26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3145"/>
              <a:ext cx="3072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979" y="3204"/>
              <a:ext cx="295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Package Test </a:t>
              </a:r>
              <a:endPara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Temperature and Humidity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Static Compression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Random Vibration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Free Fall Drop Packaged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Fix Displacement Vibration Test</a:t>
              </a:r>
            </a:p>
          </p:txBody>
        </p:sp>
      </p:grpSp>
      <p:grpSp>
        <p:nvGrpSpPr>
          <p:cNvPr id="20" name="Group 56"/>
          <p:cNvGrpSpPr>
            <a:grpSpLocks/>
          </p:cNvGrpSpPr>
          <p:nvPr/>
        </p:nvGrpSpPr>
        <p:grpSpPr bwMode="auto">
          <a:xfrm>
            <a:off x="135643" y="4688747"/>
            <a:ext cx="4654062" cy="1176839"/>
            <a:chOff x="178" y="2871"/>
            <a:chExt cx="2260" cy="1066"/>
          </a:xfrm>
        </p:grpSpPr>
        <p:pic>
          <p:nvPicPr>
            <p:cNvPr id="21" name="圓角矩形 17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" y="2871"/>
              <a:ext cx="164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04" y="2951"/>
              <a:ext cx="2234" cy="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0" bIns="0"/>
            <a:lstStyle>
              <a:lvl1pPr marL="457200" indent="-4572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spcBef>
                  <a:spcPct val="10000"/>
                </a:spcBef>
              </a:pPr>
              <a:r>
                <a:rPr kumimoji="0" lang="en-US" altLang="zh-TW" b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 Standard:</a:t>
              </a:r>
              <a:endParaRPr kumimoji="0" lang="en-US" altLang="zh-TW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IEC60068 for Environmental</a:t>
              </a: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ISTA-2A for Package test</a:t>
              </a:r>
              <a:endParaRPr kumimoji="0" lang="en-US" altLang="zh-TW" sz="1200" dirty="0">
                <a:solidFill>
                  <a:srgbClr val="33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3</a:t>
              </a:r>
              <a:r>
                <a:rPr kumimoji="0" lang="en-US" altLang="zh-TW" sz="1200" baseline="30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rd</a:t>
              </a: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 Party Lab.: Orange color</a:t>
              </a:r>
            </a:p>
          </p:txBody>
        </p:sp>
      </p:grpSp>
      <p:sp>
        <p:nvSpPr>
          <p:cNvPr id="23" name="AutoShape 57"/>
          <p:cNvSpPr>
            <a:spLocks/>
          </p:cNvSpPr>
          <p:nvPr/>
        </p:nvSpPr>
        <p:spPr bwMode="auto">
          <a:xfrm>
            <a:off x="3161324" y="1804997"/>
            <a:ext cx="910493" cy="4262437"/>
          </a:xfrm>
          <a:prstGeom prst="leftBrace">
            <a:avLst>
              <a:gd name="adj1" fmla="val 16005"/>
              <a:gd name="adj2" fmla="val 39106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7667" tIns="48834" rIns="97667" bIns="48834" anchor="ctr"/>
          <a:lstStyle/>
          <a:p>
            <a:pPr algn="ctr">
              <a:spcBef>
                <a:spcPct val="50000"/>
              </a:spcBef>
            </a:pPr>
            <a:endParaRPr kumimoji="0" lang="zh-TW" altLang="en-US">
              <a:latin typeface="Calibri" pitchFamily="34" charset="0"/>
            </a:endParaRPr>
          </a:p>
        </p:txBody>
      </p:sp>
      <p:sp>
        <p:nvSpPr>
          <p:cNvPr id="24" name="Line 59"/>
          <p:cNvSpPr>
            <a:spLocks noChangeShapeType="1"/>
          </p:cNvSpPr>
          <p:nvPr/>
        </p:nvSpPr>
        <p:spPr bwMode="auto">
          <a:xfrm>
            <a:off x="3360615" y="3470283"/>
            <a:ext cx="76004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5" name="Line 60"/>
          <p:cNvSpPr>
            <a:spLocks noChangeShapeType="1"/>
          </p:cNvSpPr>
          <p:nvPr/>
        </p:nvSpPr>
        <p:spPr bwMode="auto">
          <a:xfrm>
            <a:off x="4138246" y="3457583"/>
            <a:ext cx="0" cy="887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6" name="Line 61"/>
          <p:cNvSpPr>
            <a:spLocks noChangeShapeType="1"/>
          </p:cNvSpPr>
          <p:nvPr/>
        </p:nvSpPr>
        <p:spPr bwMode="auto">
          <a:xfrm>
            <a:off x="4118708" y="4357696"/>
            <a:ext cx="298939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611130" y="1195796"/>
            <a:ext cx="3035618" cy="1343842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High Temperature &amp; Humidity Test (Op)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Operational Temperature Range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Power on/of f with Temp.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Quicky</a:t>
            </a: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Power on/off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RDT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MTBF Prediction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HALT Test</a:t>
            </a: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8559211" y="3018297"/>
            <a:ext cx="3087537" cy="1384747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Non-operating drop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Salt Spray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Connector Life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Button Life Test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481165" y="857406"/>
            <a:ext cx="3064139" cy="1964808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</a:pPr>
            <a:r>
              <a:rPr kumimoji="0" lang="en-US" altLang="zh-TW" sz="1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Climatic Test</a:t>
            </a:r>
            <a:endParaRPr kumimoji="0" lang="en-US" altLang="zh-TW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Thermal Profile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Cold / Hot Start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Continuation of temperature cycle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EDVT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Temperature and humidity cycles test</a:t>
            </a: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135643" y="963621"/>
            <a:ext cx="5721512" cy="625475"/>
          </a:xfrm>
          <a:prstGeom prst="rect">
            <a:avLst/>
          </a:prstGeom>
        </p:spPr>
        <p:txBody>
          <a:bodyPr vert="horz" lIns="97657" tIns="48829" rIns="97657" bIns="48829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347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HWQA Reliability Test Items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35052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xmlns="" id="{E77DEA53-B863-AF4C-943D-2369EC45F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6756" y="1148355"/>
            <a:ext cx="2242842" cy="235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15"/>
          <p:cNvSpPr txBox="1"/>
          <p:nvPr/>
        </p:nvSpPr>
        <p:spPr>
          <a:xfrm>
            <a:off x="209634" y="4183748"/>
            <a:ext cx="3931229" cy="18281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Verify the hardware design by exposure of the product to wider temp &amp; voltage margining.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2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Temperature Margin</a:t>
            </a: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Min Op. Temp – 5’C ~ Max Op. Temp + 5’C 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2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DC</a:t>
            </a: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 All Power Rail +/- 5%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2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AC</a:t>
            </a: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90VAC /47Hz &amp; 264VAC / 63Hz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b="0" dirty="0">
              <a:solidFill>
                <a:prstClr val="black"/>
              </a:solidFill>
              <a:latin typeface="Calibri"/>
              <a:ea typeface="標楷體" pitchFamily="65" charset="-120"/>
              <a:cs typeface="Arial" pitchFamily="34" charset="0"/>
            </a:endParaRPr>
          </a:p>
        </p:txBody>
      </p:sp>
      <p:sp>
        <p:nvSpPr>
          <p:cNvPr id="33" name="TextBox 16"/>
          <p:cNvSpPr txBox="1"/>
          <p:nvPr/>
        </p:nvSpPr>
        <p:spPr>
          <a:xfrm>
            <a:off x="4391875" y="3917089"/>
            <a:ext cx="330815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Mechanical Design Verification Test</a:t>
            </a:r>
            <a:endParaRPr kumimoji="0" lang="zh-CN" altLang="en-US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矩形 26"/>
          <p:cNvSpPr>
            <a:spLocks noChangeArrowheads="1"/>
          </p:cNvSpPr>
          <p:nvPr/>
        </p:nvSpPr>
        <p:spPr bwMode="auto">
          <a:xfrm>
            <a:off x="5899370" y="836712"/>
            <a:ext cx="492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" dirty="0">
                <a:solidFill>
                  <a:prstClr val="white"/>
                </a:solidFill>
                <a:latin typeface="Calibri"/>
                <a:ea typeface="微软雅黑" panose="020B0503020204020204" pitchFamily="34" charset="-122"/>
                <a:sym typeface="Arial" panose="020B0604020202020204" pitchFamily="34" charset="0"/>
              </a:rPr>
              <a:t>ＭＤＶＴ</a:t>
            </a:r>
            <a:endParaRPr kumimoji="0" lang="zh-CN" altLang="en-US" sz="500" b="0" dirty="0">
              <a:solidFill>
                <a:prstClr val="white"/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xmlns="" id="{91C88044-0448-5C4E-A848-2F651F1CD319}"/>
              </a:ext>
            </a:extLst>
          </p:cNvPr>
          <p:cNvSpPr/>
          <p:nvPr/>
        </p:nvSpPr>
        <p:spPr>
          <a:xfrm>
            <a:off x="5567542" y="833614"/>
            <a:ext cx="95681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MDVT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AD673A27-00F6-D44F-91FD-AF52D97B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075" y="1140955"/>
            <a:ext cx="2268071" cy="2318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圓角矩形 20">
            <a:extLst>
              <a:ext uri="{FF2B5EF4-FFF2-40B4-BE49-F238E27FC236}">
                <a16:creationId xmlns:a16="http://schemas.microsoft.com/office/drawing/2014/main" xmlns="" id="{F6D8EB1D-DC28-B04A-83C8-0C546F0E814C}"/>
              </a:ext>
            </a:extLst>
          </p:cNvPr>
          <p:cNvSpPr/>
          <p:nvPr/>
        </p:nvSpPr>
        <p:spPr>
          <a:xfrm>
            <a:off x="1569526" y="874651"/>
            <a:ext cx="92809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EDVT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22" name="圓角矩形 21">
            <a:extLst>
              <a:ext uri="{FF2B5EF4-FFF2-40B4-BE49-F238E27FC236}">
                <a16:creationId xmlns:a16="http://schemas.microsoft.com/office/drawing/2014/main" xmlns="" id="{EC74B026-98B0-2A49-897B-438D80BBFD57}"/>
              </a:ext>
            </a:extLst>
          </p:cNvPr>
          <p:cNvSpPr/>
          <p:nvPr/>
        </p:nvSpPr>
        <p:spPr>
          <a:xfrm>
            <a:off x="9843378" y="908644"/>
            <a:ext cx="823965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SI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104549" y="541817"/>
            <a:ext cx="9856717" cy="81743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MDVT / EDVT / SI 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FA0ACC50-E7E1-EC47-9551-0B8E562B5019}"/>
              </a:ext>
            </a:extLst>
          </p:cNvPr>
          <p:cNvSpPr txBox="1"/>
          <p:nvPr/>
        </p:nvSpPr>
        <p:spPr>
          <a:xfrm>
            <a:off x="297080" y="3917088"/>
            <a:ext cx="30789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Electrical Design Verification Test</a:t>
            </a:r>
            <a:endParaRPr kumimoji="0" lang="zh-CN" altLang="en-US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xmlns="" id="{D54A9725-A9AA-AB47-BDC9-2436B4B06B87}"/>
              </a:ext>
            </a:extLst>
          </p:cNvPr>
          <p:cNvSpPr txBox="1"/>
          <p:nvPr/>
        </p:nvSpPr>
        <p:spPr>
          <a:xfrm>
            <a:off x="8868828" y="3915046"/>
            <a:ext cx="277306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Signal Integrity Measurement</a:t>
            </a:r>
            <a:endParaRPr kumimoji="0" lang="zh-CN" altLang="en-US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562614A0-7826-BC42-B568-C4C34195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518" y="5405797"/>
            <a:ext cx="2396688" cy="11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 descr="KSON">
            <a:extLst>
              <a:ext uri="{FF2B5EF4-FFF2-40B4-BE49-F238E27FC236}">
                <a16:creationId xmlns:a16="http://schemas.microsoft.com/office/drawing/2014/main" xmlns="" id="{C3552735-52D9-7240-86B2-A173E25A1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735" y="1003216"/>
            <a:ext cx="893501" cy="70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074EEE1E-31E9-1F4E-915E-88121A551C1A}"/>
              </a:ext>
            </a:extLst>
          </p:cNvPr>
          <p:cNvSpPr txBox="1"/>
          <p:nvPr/>
        </p:nvSpPr>
        <p:spPr bwMode="auto">
          <a:xfrm>
            <a:off x="4112361" y="1618015"/>
            <a:ext cx="11915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</a:t>
            </a:r>
            <a:r>
              <a:rPr kumimoji="0" lang="zh-TW" altLang="en-US" sz="1050" b="0" dirty="0">
                <a:solidFill>
                  <a:prstClr val="black"/>
                </a:solidFill>
                <a:latin typeface="Calibri"/>
                <a:ea typeface="新細明體"/>
              </a:rPr>
              <a:t> </a:t>
            </a: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Chamber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29" name="群組 16">
            <a:extLst>
              <a:ext uri="{FF2B5EF4-FFF2-40B4-BE49-F238E27FC236}">
                <a16:creationId xmlns:a16="http://schemas.microsoft.com/office/drawing/2014/main" xmlns="" id="{2DB360CF-7F9E-2D4C-BCC5-D32EAF8E049B}"/>
              </a:ext>
            </a:extLst>
          </p:cNvPr>
          <p:cNvGrpSpPr>
            <a:grpSpLocks/>
          </p:cNvGrpSpPr>
          <p:nvPr/>
        </p:nvGrpSpPr>
        <p:grpSpPr bwMode="auto">
          <a:xfrm>
            <a:off x="19204" y="1637579"/>
            <a:ext cx="1076114" cy="849904"/>
            <a:chOff x="3084785" y="5029310"/>
            <a:chExt cx="1515773" cy="949292"/>
          </a:xfrm>
        </p:grpSpPr>
        <p:pic>
          <p:nvPicPr>
            <p:cNvPr id="30" name="Picture 5" descr="Network power switch">
              <a:extLst>
                <a:ext uri="{FF2B5EF4-FFF2-40B4-BE49-F238E27FC236}">
                  <a16:creationId xmlns:a16="http://schemas.microsoft.com/office/drawing/2014/main" xmlns="" id="{F783B713-27DA-A046-9685-E3590558B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998" y="5029310"/>
              <a:ext cx="1296988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xmlns="" id="{BCBB2FA3-21FF-1548-8F73-DB5689C6CB10}"/>
                </a:ext>
              </a:extLst>
            </p:cNvPr>
            <p:cNvSpPr txBox="1"/>
            <p:nvPr/>
          </p:nvSpPr>
          <p:spPr>
            <a:xfrm>
              <a:off x="3084785" y="5703588"/>
              <a:ext cx="1515773" cy="275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Cycle Box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grpSp>
        <p:nvGrpSpPr>
          <p:cNvPr id="38" name="群組 45">
            <a:extLst>
              <a:ext uri="{FF2B5EF4-FFF2-40B4-BE49-F238E27FC236}">
                <a16:creationId xmlns:a16="http://schemas.microsoft.com/office/drawing/2014/main" xmlns="" id="{563C0967-DEFA-F44B-A6C4-CF05AA572719}"/>
              </a:ext>
            </a:extLst>
          </p:cNvPr>
          <p:cNvGrpSpPr>
            <a:grpSpLocks/>
          </p:cNvGrpSpPr>
          <p:nvPr/>
        </p:nvGrpSpPr>
        <p:grpSpPr bwMode="auto">
          <a:xfrm>
            <a:off x="244676" y="2764036"/>
            <a:ext cx="1083838" cy="597979"/>
            <a:chOff x="-3203909" y="3890128"/>
            <a:chExt cx="812878" cy="448935"/>
          </a:xfrm>
        </p:grpSpPr>
        <p:pic>
          <p:nvPicPr>
            <p:cNvPr id="39" name="圖片 46">
              <a:extLst>
                <a:ext uri="{FF2B5EF4-FFF2-40B4-BE49-F238E27FC236}">
                  <a16:creationId xmlns:a16="http://schemas.microsoft.com/office/drawing/2014/main" xmlns="" id="{E238F7EB-08E9-9748-94B8-4982BA4FC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03909" y="3890128"/>
              <a:ext cx="713938" cy="2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xmlns="" id="{8BCAC5DF-E5E5-F041-A66A-89B629A1D3A1}"/>
                </a:ext>
              </a:extLst>
            </p:cNvPr>
            <p:cNvSpPr txBox="1"/>
            <p:nvPr/>
          </p:nvSpPr>
          <p:spPr bwMode="auto">
            <a:xfrm>
              <a:off x="-2962531" y="4154212"/>
              <a:ext cx="571500" cy="1848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DAQ 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BB33E3CE-EA3C-2344-A00D-4044ACC1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7887" y="1572221"/>
            <a:ext cx="860821" cy="40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xmlns="" id="{CD7BF871-CE67-9149-9789-A3B71DF24DE6}"/>
              </a:ext>
            </a:extLst>
          </p:cNvPr>
          <p:cNvSpPr txBox="1"/>
          <p:nvPr/>
        </p:nvSpPr>
        <p:spPr bwMode="auto">
          <a:xfrm>
            <a:off x="3144306" y="1882789"/>
            <a:ext cx="762001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IXIA </a:t>
            </a:r>
            <a:endParaRPr kumimoji="0" lang="zh-TW" altLang="en-US" sz="100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46" name="群組 10">
            <a:extLst>
              <a:ext uri="{FF2B5EF4-FFF2-40B4-BE49-F238E27FC236}">
                <a16:creationId xmlns:a16="http://schemas.microsoft.com/office/drawing/2014/main" xmlns="" id="{FCD7CDAA-AB3C-0049-B658-C381E7B889F7}"/>
              </a:ext>
            </a:extLst>
          </p:cNvPr>
          <p:cNvGrpSpPr>
            <a:grpSpLocks/>
          </p:cNvGrpSpPr>
          <p:nvPr/>
        </p:nvGrpSpPr>
        <p:grpSpPr bwMode="auto">
          <a:xfrm>
            <a:off x="2497622" y="2804646"/>
            <a:ext cx="2260621" cy="757982"/>
            <a:chOff x="-2794001" y="3972531"/>
            <a:chExt cx="1695465" cy="568486"/>
          </a:xfrm>
        </p:grpSpPr>
        <p:pic>
          <p:nvPicPr>
            <p:cNvPr id="47" name="Picture 11" descr="4 channel_power supply">
              <a:extLst>
                <a:ext uri="{FF2B5EF4-FFF2-40B4-BE49-F238E27FC236}">
                  <a16:creationId xmlns:a16="http://schemas.microsoft.com/office/drawing/2014/main" xmlns="" id="{2DA894F2-E671-424F-983A-31105351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94001" y="3972531"/>
              <a:ext cx="892058" cy="56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xmlns="" id="{6FE0C2DD-0414-8C4E-9CDB-E89BA7845F73}"/>
                </a:ext>
              </a:extLst>
            </p:cNvPr>
            <p:cNvSpPr txBox="1"/>
            <p:nvPr/>
          </p:nvSpPr>
          <p:spPr>
            <a:xfrm>
              <a:off x="-2601899" y="4285731"/>
              <a:ext cx="1503363" cy="1731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9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Supply</a:t>
              </a:r>
              <a:endParaRPr kumimoji="0" lang="zh-TW" altLang="en-US" sz="9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9" name="Picture 1">
            <a:extLst>
              <a:ext uri="{FF2B5EF4-FFF2-40B4-BE49-F238E27FC236}">
                <a16:creationId xmlns:a16="http://schemas.microsoft.com/office/drawing/2014/main" xmlns="" id="{2942C62A-0F9E-6345-86C1-6C705608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7437" y="1913263"/>
            <a:ext cx="600208" cy="7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xmlns="" id="{00DD0A3D-18AE-2E4E-8CA0-880A6E674692}"/>
              </a:ext>
            </a:extLst>
          </p:cNvPr>
          <p:cNvSpPr txBox="1"/>
          <p:nvPr/>
        </p:nvSpPr>
        <p:spPr bwMode="auto">
          <a:xfrm>
            <a:off x="3796205" y="257020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Shock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51" name="Picture 14" descr="DSCN0924">
            <a:extLst>
              <a:ext uri="{FF2B5EF4-FFF2-40B4-BE49-F238E27FC236}">
                <a16:creationId xmlns:a16="http://schemas.microsoft.com/office/drawing/2014/main" xmlns="" id="{3655EC31-28F9-404D-ABE3-1123D4D5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0153" y="1062415"/>
            <a:ext cx="868267" cy="5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xmlns="" id="{CF9E0063-C0A5-FA47-81B3-2E5BCE47A00B}"/>
              </a:ext>
            </a:extLst>
          </p:cNvPr>
          <p:cNvSpPr txBox="1"/>
          <p:nvPr/>
        </p:nvSpPr>
        <p:spPr bwMode="auto">
          <a:xfrm>
            <a:off x="6859374" y="1602936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Drop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xmlns="" id="{063872C3-CCBF-1E4D-A4D9-D81B2E6D2937}"/>
              </a:ext>
            </a:extLst>
          </p:cNvPr>
          <p:cNvSpPr txBox="1"/>
          <p:nvPr/>
        </p:nvSpPr>
        <p:spPr>
          <a:xfrm>
            <a:off x="4307975" y="4197605"/>
            <a:ext cx="3931229" cy="27787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MDVT is comprised of dynamic (mechanical) and environmental tests. These combination of op. and non-op. tests.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Thermal Profile Measurement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Environmental Test – High/Low Temp/Hum., Altitude, UV, Rain,  Dust, Salt spread…etc.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Mechanical Test  - </a:t>
            </a:r>
            <a:r>
              <a:rPr kumimoji="0" lang="en-US" altLang="zh-TW" sz="11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Vib</a:t>
            </a: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 &amp; Shock, Drop, button life, cable..</a:t>
            </a:r>
            <a:r>
              <a:rPr kumimoji="0" lang="en-US" altLang="zh-TW" sz="11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etc</a:t>
            </a:r>
            <a:endParaRPr kumimoji="0" lang="en-US" altLang="zh-TW" sz="1100" b="0" dirty="0">
              <a:solidFill>
                <a:srgbClr val="A5A5A5">
                  <a:lumMod val="50000"/>
                </a:srgbClr>
              </a:solidFill>
              <a:latin typeface="Calibri"/>
              <a:ea typeface="標楷體" pitchFamily="65" charset="-120"/>
              <a:cs typeface="Arial" pitchFamily="34" charset="0"/>
            </a:endParaRP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Package Test – ISTA-2A, 3A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Product Reliability: MTBF Prediction/ demo., thermal shock…etc.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Test to failed – HALT, HASS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1200" b="0" dirty="0"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81" name="Picture 27">
            <a:extLst>
              <a:ext uri="{FF2B5EF4-FFF2-40B4-BE49-F238E27FC236}">
                <a16:creationId xmlns:a16="http://schemas.microsoft.com/office/drawing/2014/main" xmlns="" id="{2BACC3EB-E374-764F-B6A7-0ADD161B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alphaModFix amt="70000"/>
          </a:blip>
          <a:srcRect/>
          <a:stretch>
            <a:fillRect/>
          </a:stretch>
        </p:blipFill>
        <p:spPr bwMode="auto">
          <a:xfrm>
            <a:off x="7065975" y="1976590"/>
            <a:ext cx="944655" cy="5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文字方塊 81">
            <a:extLst>
              <a:ext uri="{FF2B5EF4-FFF2-40B4-BE49-F238E27FC236}">
                <a16:creationId xmlns:a16="http://schemas.microsoft.com/office/drawing/2014/main" xmlns="" id="{D830EDA0-BD5B-0849-973C-30DB6AE48B63}"/>
              </a:ext>
            </a:extLst>
          </p:cNvPr>
          <p:cNvSpPr txBox="1"/>
          <p:nvPr/>
        </p:nvSpPr>
        <p:spPr bwMode="auto">
          <a:xfrm>
            <a:off x="6981460" y="2549833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Env. Chambers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3" name="Picture 26">
            <a:extLst>
              <a:ext uri="{FF2B5EF4-FFF2-40B4-BE49-F238E27FC236}">
                <a16:creationId xmlns:a16="http://schemas.microsoft.com/office/drawing/2014/main" xmlns="" id="{3260336D-1636-0B45-A1B7-7FEA0EEC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8210" y="2876504"/>
            <a:ext cx="752815" cy="53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E82884F0-5721-5041-8BD5-423D723FA313}"/>
              </a:ext>
            </a:extLst>
          </p:cNvPr>
          <p:cNvSpPr txBox="1"/>
          <p:nvPr/>
        </p:nvSpPr>
        <p:spPr bwMode="auto">
          <a:xfrm>
            <a:off x="6777395" y="3350111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 Shock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5" name="Picture 19">
            <a:extLst>
              <a:ext uri="{FF2B5EF4-FFF2-40B4-BE49-F238E27FC236}">
                <a16:creationId xmlns:a16="http://schemas.microsoft.com/office/drawing/2014/main" xmlns="" id="{799CFA42-0462-9143-989F-D42489C53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alphaModFix amt="70000"/>
          </a:blip>
          <a:srcRect/>
          <a:stretch>
            <a:fillRect/>
          </a:stretch>
        </p:blipFill>
        <p:spPr bwMode="auto">
          <a:xfrm>
            <a:off x="4240658" y="2836407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6" name="文字方塊 85">
            <a:extLst>
              <a:ext uri="{FF2B5EF4-FFF2-40B4-BE49-F238E27FC236}">
                <a16:creationId xmlns:a16="http://schemas.microsoft.com/office/drawing/2014/main" xmlns="" id="{77C86A3A-6CC3-1F4D-AED1-141D65862271}"/>
              </a:ext>
            </a:extLst>
          </p:cNvPr>
          <p:cNvSpPr txBox="1"/>
          <p:nvPr/>
        </p:nvSpPr>
        <p:spPr bwMode="auto">
          <a:xfrm>
            <a:off x="3996516" y="3476982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HALT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xmlns="" id="{3B7CA645-6D78-F840-A913-3F6F87AED7C2}"/>
              </a:ext>
            </a:extLst>
          </p:cNvPr>
          <p:cNvSpPr txBox="1"/>
          <p:nvPr/>
        </p:nvSpPr>
        <p:spPr>
          <a:xfrm>
            <a:off x="8765843" y="4188856"/>
            <a:ext cx="3556103" cy="2422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A dedicated team to work on a set of measures of the quality of an high-speed electrical signal. 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IEEE802.3 10M/100M/1G/10G/2.5G/5G/40G/100G/400G Compliance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SFP+/QSFP+/QSFP+100 Compliance Test 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DDR I/ II/ III/IV/IVLE Signal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UDB3.1/HDMI/PCIe/SATA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DC/DC, AC/DC, PoE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Clock Phase Noise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11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….etc.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0BE5ACE-42F7-FF43-BFAB-000482921E5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3487" y="2756638"/>
            <a:ext cx="732325" cy="685945"/>
          </a:xfrm>
          <a:prstGeom prst="rect">
            <a:avLst/>
          </a:prstGeom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4E5D05E-1A76-804F-970C-0600B4539C94}"/>
              </a:ext>
            </a:extLst>
          </p:cNvPr>
          <p:cNvSpPr txBox="1"/>
          <p:nvPr/>
        </p:nvSpPr>
        <p:spPr bwMode="auto">
          <a:xfrm>
            <a:off x="10943059" y="342829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0C7D5247-C8E6-9D40-A6AF-4C32CC122231}"/>
              </a:ext>
            </a:extLst>
          </p:cNvPr>
          <p:cNvSpPr txBox="1"/>
          <p:nvPr/>
        </p:nvSpPr>
        <p:spPr bwMode="auto">
          <a:xfrm>
            <a:off x="5378418" y="3352269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 err="1">
                <a:solidFill>
                  <a:prstClr val="black"/>
                </a:solidFill>
                <a:latin typeface="Calibri"/>
                <a:ea typeface="新細明體"/>
              </a:rPr>
              <a:t>Vib</a:t>
            </a: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. Test for Rack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6763F0FD-8A92-7F41-A9D1-B0375FB38954}"/>
              </a:ext>
            </a:extLst>
          </p:cNvPr>
          <p:cNvSpPr txBox="1"/>
          <p:nvPr/>
        </p:nvSpPr>
        <p:spPr bwMode="auto">
          <a:xfrm>
            <a:off x="1417070" y="3248149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EDVT Lab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68073AD8-D3C8-704A-93DD-B784D172733B}"/>
              </a:ext>
            </a:extLst>
          </p:cNvPr>
          <p:cNvSpPr txBox="1"/>
          <p:nvPr/>
        </p:nvSpPr>
        <p:spPr bwMode="auto">
          <a:xfrm>
            <a:off x="9608959" y="3322273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400G SI Test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61" name="Picture 8">
            <a:extLst>
              <a:ext uri="{FF2B5EF4-FFF2-40B4-BE49-F238E27FC236}">
                <a16:creationId xmlns:a16="http://schemas.microsoft.com/office/drawing/2014/main" xmlns="" id="{47D76328-E78B-7D47-82A3-53DAE746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8590" y="1417908"/>
            <a:ext cx="834070" cy="4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nktronix: DPO71604C | Tektronix Digital Phosphor Oscilloscope - 4x 16 GHz  - 100/50 GS/s - 31/31 MS Memory (2/4x)">
            <a:extLst>
              <a:ext uri="{FF2B5EF4-FFF2-40B4-BE49-F238E27FC236}">
                <a16:creationId xmlns:a16="http://schemas.microsoft.com/office/drawing/2014/main" xmlns="" id="{7312C9B9-C0A8-C649-87E8-0E718E75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3486" y="1285786"/>
            <a:ext cx="791774" cy="5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 Box 15">
            <a:extLst>
              <a:ext uri="{FF2B5EF4-FFF2-40B4-BE49-F238E27FC236}">
                <a16:creationId xmlns:a16="http://schemas.microsoft.com/office/drawing/2014/main" xmlns="" id="{3C00E7BF-1CBE-5A44-9E31-992264EED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8154" y="1885687"/>
            <a:ext cx="1471733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DPO71604C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xmlns="" id="{F3B48877-E02E-7E4B-8826-118775E9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939" y="1796127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</a:p>
        </p:txBody>
      </p:sp>
      <p:pic>
        <p:nvPicPr>
          <p:cNvPr id="1028" name="Picture 4" descr="Tektronix MSO72304DX Digital &amp;amp; Mixed Signal Oscilloscope">
            <a:extLst>
              <a:ext uri="{FF2B5EF4-FFF2-40B4-BE49-F238E27FC236}">
                <a16:creationId xmlns:a16="http://schemas.microsoft.com/office/drawing/2014/main" xmlns="" id="{A1EDFACA-CA1E-2748-9FCD-7495D16B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9593" y="2821675"/>
            <a:ext cx="1043301" cy="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 Box 15">
            <a:extLst>
              <a:ext uri="{FF2B5EF4-FFF2-40B4-BE49-F238E27FC236}">
                <a16:creationId xmlns:a16="http://schemas.microsoft.com/office/drawing/2014/main" xmlns="" id="{6D83E300-068E-4A4D-AEC6-36B4833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0298" y="3362015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MSO72304DX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ED83D8A-8227-374A-8681-3359E52E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04108" y="2125646"/>
            <a:ext cx="1483683" cy="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xmlns="" id="{A3A3DD29-F3EE-D74D-B988-CD3DE74D014A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27413" y="1328473"/>
            <a:ext cx="2070440" cy="2062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6705C 直流電源分析儀，模組化，600 W，4 個插槽| Keysight">
            <a:extLst>
              <a:ext uri="{FF2B5EF4-FFF2-40B4-BE49-F238E27FC236}">
                <a16:creationId xmlns:a16="http://schemas.microsoft.com/office/drawing/2014/main" xmlns="" id="{277C0F27-801B-3F46-85EE-B432FFF2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08775" y="1960268"/>
            <a:ext cx="987661" cy="7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15">
            <a:extLst>
              <a:ext uri="{FF2B5EF4-FFF2-40B4-BE49-F238E27FC236}">
                <a16:creationId xmlns:a16="http://schemas.microsoft.com/office/drawing/2014/main" xmlns="" id="{8E5C7945-4DF5-F14E-9B0A-57D0D330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5299" y="2497728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N6705C</a:t>
            </a: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white">
          <a:xfrm>
            <a:off x="186063" y="47117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12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1" descr="4 channel_power supp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499" y="5402126"/>
            <a:ext cx="992751" cy="63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785" y="1127320"/>
            <a:ext cx="1317290" cy="7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" name="Freeform 11"/>
          <p:cNvSpPr>
            <a:spLocks noEditPoints="1"/>
          </p:cNvSpPr>
          <p:nvPr/>
        </p:nvSpPr>
        <p:spPr bwMode="gray">
          <a:xfrm rot="20241944">
            <a:off x="906509" y="2330139"/>
            <a:ext cx="9470293" cy="2789055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lIns="30609" tIns="15304" rIns="30609" bIns="15304"/>
          <a:lstStyle/>
          <a:p>
            <a:pPr eaLnBrk="1" hangingPunct="1">
              <a:defRPr/>
            </a:pPr>
            <a:endParaRPr lang="zh-TW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群組 65"/>
          <p:cNvGrpSpPr/>
          <p:nvPr/>
        </p:nvGrpSpPr>
        <p:grpSpPr>
          <a:xfrm>
            <a:off x="0" y="668547"/>
            <a:ext cx="11470190" cy="5903389"/>
            <a:chOff x="-200910" y="378284"/>
            <a:chExt cx="8635968" cy="4714208"/>
          </a:xfrm>
        </p:grpSpPr>
        <p:sp>
          <p:nvSpPr>
            <p:cNvPr id="67" name="Oval 39"/>
            <p:cNvSpPr>
              <a:spLocks noChangeArrowheads="1"/>
            </p:cNvSpPr>
            <p:nvPr/>
          </p:nvSpPr>
          <p:spPr bwMode="gray">
            <a:xfrm>
              <a:off x="1381125" y="3717925"/>
              <a:ext cx="1439863" cy="1230313"/>
            </a:xfrm>
            <a:prstGeom prst="ellipse">
              <a:avLst/>
            </a:prstGeom>
            <a:gradFill rotWithShape="1">
              <a:gsLst>
                <a:gs pos="0">
                  <a:srgbClr val="9234DB">
                    <a:alpha val="50000"/>
                  </a:srgbClr>
                </a:gs>
                <a:gs pos="100000">
                  <a:srgbClr val="44186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gray">
            <a:xfrm rot="20056323">
              <a:off x="5032375" y="1525588"/>
              <a:ext cx="949325" cy="32385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69" name="Oval 10"/>
            <p:cNvSpPr>
              <a:spLocks noChangeArrowheads="1"/>
            </p:cNvSpPr>
            <p:nvPr/>
          </p:nvSpPr>
          <p:spPr bwMode="gray">
            <a:xfrm rot="20056323">
              <a:off x="1577975" y="3048000"/>
              <a:ext cx="1200150" cy="29210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gray">
            <a:xfrm rot="20056323">
              <a:off x="5305425" y="3913188"/>
              <a:ext cx="1103313" cy="31432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1" name="Oval 12"/>
            <p:cNvSpPr>
              <a:spLocks noChangeArrowheads="1"/>
            </p:cNvSpPr>
            <p:nvPr/>
          </p:nvSpPr>
          <p:spPr bwMode="gray">
            <a:xfrm>
              <a:off x="4352925" y="747713"/>
              <a:ext cx="1443038" cy="1230312"/>
            </a:xfrm>
            <a:prstGeom prst="ellipse">
              <a:avLst/>
            </a:prstGeom>
            <a:gradFill rotWithShape="1">
              <a:gsLst>
                <a:gs pos="0">
                  <a:srgbClr val="D60093">
                    <a:alpha val="50000"/>
                  </a:srgbClr>
                </a:gs>
                <a:gs pos="100000">
                  <a:srgbClr val="4A00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2" name="Oval 13"/>
            <p:cNvSpPr>
              <a:spLocks noChangeArrowheads="1"/>
            </p:cNvSpPr>
            <p:nvPr/>
          </p:nvSpPr>
          <p:spPr bwMode="gray">
            <a:xfrm>
              <a:off x="1102990" y="2259013"/>
              <a:ext cx="1441450" cy="1230312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50000"/>
                  </a:srgbClr>
                </a:gs>
                <a:gs pos="100000">
                  <a:srgbClr val="000050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4775200" y="3098800"/>
              <a:ext cx="1441450" cy="1230313"/>
            </a:xfrm>
            <a:prstGeom prst="ellipse">
              <a:avLst/>
            </a:prstGeom>
            <a:gradFill rotWithShape="1">
              <a:gsLst>
                <a:gs pos="0">
                  <a:srgbClr val="33CC33">
                    <a:alpha val="50000"/>
                  </a:srgbClr>
                </a:gs>
                <a:gs pos="100000">
                  <a:srgbClr val="124912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4" name="Text Box 17"/>
            <p:cNvSpPr txBox="1">
              <a:spLocks noChangeArrowheads="1"/>
            </p:cNvSpPr>
            <p:nvPr/>
          </p:nvSpPr>
          <p:spPr bwMode="gray">
            <a:xfrm>
              <a:off x="1501771" y="2610969"/>
              <a:ext cx="629909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SI</a:t>
              </a:r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522418" y="1106088"/>
              <a:ext cx="1029203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MDVT</a:t>
              </a:r>
            </a:p>
          </p:txBody>
        </p:sp>
        <p:sp>
          <p:nvSpPr>
            <p:cNvPr id="76" name="Text Box 20"/>
            <p:cNvSpPr txBox="1">
              <a:spLocks noChangeArrowheads="1"/>
            </p:cNvSpPr>
            <p:nvPr/>
          </p:nvSpPr>
          <p:spPr bwMode="gray">
            <a:xfrm>
              <a:off x="5026052" y="3425814"/>
              <a:ext cx="948341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EDVT</a:t>
              </a:r>
            </a:p>
          </p:txBody>
        </p:sp>
        <p:sp>
          <p:nvSpPr>
            <p:cNvPr id="77" name="Text Box 40"/>
            <p:cNvSpPr txBox="1">
              <a:spLocks noChangeArrowheads="1"/>
            </p:cNvSpPr>
            <p:nvPr/>
          </p:nvSpPr>
          <p:spPr bwMode="gray">
            <a:xfrm>
              <a:off x="1419460" y="3905513"/>
              <a:ext cx="1421932" cy="815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Test </a:t>
              </a:r>
            </a:p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Standards </a:t>
              </a:r>
            </a:p>
          </p:txBody>
        </p:sp>
        <p:sp>
          <p:nvSpPr>
            <p:cNvPr id="78" name="Rectangle 63"/>
            <p:cNvSpPr>
              <a:spLocks noChangeArrowheads="1"/>
            </p:cNvSpPr>
            <p:nvPr/>
          </p:nvSpPr>
          <p:spPr bwMode="auto">
            <a:xfrm>
              <a:off x="3502283" y="3964433"/>
              <a:ext cx="1522412" cy="11280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IEC 60068-2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MIL-STD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NEBS GR-63 CORE 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 err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Telcordia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SR-332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ISO7779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ISTA – 2A</a:t>
              </a:r>
            </a:p>
          </p:txBody>
        </p:sp>
        <p:grpSp>
          <p:nvGrpSpPr>
            <p:cNvPr id="7" name="群組 82"/>
            <p:cNvGrpSpPr>
              <a:grpSpLocks/>
            </p:cNvGrpSpPr>
            <p:nvPr/>
          </p:nvGrpSpPr>
          <p:grpSpPr bwMode="auto">
            <a:xfrm>
              <a:off x="7433345" y="584382"/>
              <a:ext cx="1001713" cy="899264"/>
              <a:chOff x="9168430" y="-1747141"/>
              <a:chExt cx="1173162" cy="1399251"/>
            </a:xfrm>
          </p:grpSpPr>
          <p:pic>
            <p:nvPicPr>
              <p:cNvPr id="126" name="Picture 5" descr="Vibration test syste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177955" y="-1747141"/>
                <a:ext cx="1046162" cy="10795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</p:pic>
          <p:sp>
            <p:nvSpPr>
              <p:cNvPr id="127" name="Text Box 9"/>
              <p:cNvSpPr txBox="1">
                <a:spLocks noChangeArrowheads="1"/>
              </p:cNvSpPr>
              <p:nvPr/>
            </p:nvSpPr>
            <p:spPr bwMode="auto">
              <a:xfrm>
                <a:off x="9168430" y="-667686"/>
                <a:ext cx="1173162" cy="3197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  <p:txBody>
              <a:bodyPr lIns="36000" tIns="36000" rIns="36000" bIns="36000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zh-TW" sz="1200" dirty="0">
                    <a:solidFill>
                      <a:srgbClr val="0000CC"/>
                    </a:solidFill>
                    <a:cs typeface="Arial" pitchFamily="34" charset="0"/>
                  </a:rPr>
                  <a:t>Vibration</a:t>
                </a:r>
              </a:p>
            </p:txBody>
          </p:sp>
        </p:grpSp>
        <p:grpSp>
          <p:nvGrpSpPr>
            <p:cNvPr id="8" name="群組 81"/>
            <p:cNvGrpSpPr>
              <a:grpSpLocks/>
            </p:cNvGrpSpPr>
            <p:nvPr/>
          </p:nvGrpSpPr>
          <p:grpSpPr bwMode="auto">
            <a:xfrm>
              <a:off x="5971506" y="2374043"/>
              <a:ext cx="987425" cy="911962"/>
              <a:chOff x="5826285" y="902542"/>
              <a:chExt cx="1042109" cy="1080599"/>
            </a:xfrm>
          </p:grpSpPr>
          <p:pic>
            <p:nvPicPr>
              <p:cNvPr id="124" name="Picture 3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838594" y="902542"/>
                <a:ext cx="912947" cy="84345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</p:pic>
          <p:sp>
            <p:nvSpPr>
              <p:cNvPr id="125" name="Text Box 9"/>
              <p:cNvSpPr txBox="1">
                <a:spLocks noChangeArrowheads="1"/>
              </p:cNvSpPr>
              <p:nvPr/>
            </p:nvSpPr>
            <p:spPr bwMode="auto">
              <a:xfrm>
                <a:off x="5826285" y="1739611"/>
                <a:ext cx="1042109" cy="2435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  <p:txBody>
              <a:bodyPr lIns="36000" tIns="36000" rIns="36000" bIns="36000">
                <a:spAutoFit/>
              </a:bodyPr>
              <a:lstStyle/>
              <a:p>
                <a:pPr algn="ctr">
                  <a:defRPr/>
                </a:pPr>
                <a:r>
                  <a:rPr lang="en-US" altLang="zh-TW" sz="1200" dirty="0">
                    <a:solidFill>
                      <a:srgbClr val="0000CC"/>
                    </a:solidFill>
                  </a:rPr>
                  <a:t>Compression </a:t>
                </a:r>
              </a:p>
            </p:txBody>
          </p:sp>
        </p:grpSp>
        <p:grpSp>
          <p:nvGrpSpPr>
            <p:cNvPr id="9" name="群組 99"/>
            <p:cNvGrpSpPr>
              <a:grpSpLocks/>
            </p:cNvGrpSpPr>
            <p:nvPr/>
          </p:nvGrpSpPr>
          <p:grpSpPr bwMode="auto">
            <a:xfrm>
              <a:off x="6865358" y="1464078"/>
              <a:ext cx="949327" cy="894501"/>
              <a:chOff x="8190683" y="2289861"/>
              <a:chExt cx="817363" cy="1174363"/>
            </a:xfrm>
          </p:grpSpPr>
          <p:pic>
            <p:nvPicPr>
              <p:cNvPr id="122" name="Picture 28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190684" y="2289861"/>
                <a:ext cx="817362" cy="91595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</p:pic>
          <p:sp>
            <p:nvSpPr>
              <p:cNvPr id="123" name="Text Box 11"/>
              <p:cNvSpPr txBox="1">
                <a:spLocks noChangeArrowheads="1"/>
              </p:cNvSpPr>
              <p:nvPr/>
            </p:nvSpPr>
            <p:spPr bwMode="auto">
              <a:xfrm>
                <a:off x="8190683" y="3194396"/>
                <a:ext cx="817362" cy="269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  <p:txBody>
              <a:bodyPr lIns="36000" tIns="36000" rIns="36000" bIns="36000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zh-TW" sz="1200" dirty="0">
                    <a:solidFill>
                      <a:srgbClr val="0000CC"/>
                    </a:solidFill>
                  </a:rPr>
                  <a:t>Drop</a:t>
                </a:r>
              </a:p>
            </p:txBody>
          </p:sp>
        </p:grpSp>
        <p:sp>
          <p:nvSpPr>
            <p:cNvPr id="121" name="Text Box 15"/>
            <p:cNvSpPr txBox="1">
              <a:spLocks noChangeArrowheads="1"/>
            </p:cNvSpPr>
            <p:nvPr/>
          </p:nvSpPr>
          <p:spPr bwMode="auto">
            <a:xfrm>
              <a:off x="-41438" y="2540000"/>
              <a:ext cx="1108075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lIns="36000" tIns="36000" rIns="36000" bIns="36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200" dirty="0">
                  <a:solidFill>
                    <a:srgbClr val="0000CC"/>
                  </a:solidFill>
                </a:rPr>
                <a:t>MSO72304DX</a:t>
              </a:r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2673962" y="3981911"/>
              <a:ext cx="1232289" cy="8331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IEEE 802.3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SFF-8431 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JEDEC </a:t>
              </a:r>
              <a:r>
                <a:rPr lang="zh-TW" altLang="en-US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79-4A</a:t>
              </a:r>
            </a:p>
            <a:p>
              <a:pPr defTabSz="864010">
                <a:defRPr/>
              </a:pPr>
              <a:endParaRPr lang="en-US" altLang="zh-TW" sz="12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文字方塊 97"/>
            <p:cNvSpPr txBox="1"/>
            <p:nvPr/>
          </p:nvSpPr>
          <p:spPr>
            <a:xfrm rot="20112565">
              <a:off x="2564825" y="2647545"/>
              <a:ext cx="2708750" cy="51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3600" dirty="0">
                  <a:solidFill>
                    <a:schemeClr val="bg1"/>
                  </a:solidFill>
                </a:rPr>
                <a:t>HWQA Test Equip.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  <p:pic>
          <p:nvPicPr>
            <p:cNvPr id="100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849340" y="1429549"/>
              <a:ext cx="889000" cy="68262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sp>
          <p:nvSpPr>
            <p:cNvPr id="101" name="Text Box 11"/>
            <p:cNvSpPr txBox="1">
              <a:spLocks noChangeArrowheads="1"/>
            </p:cNvSpPr>
            <p:nvPr/>
          </p:nvSpPr>
          <p:spPr bwMode="auto">
            <a:xfrm>
              <a:off x="5801715" y="2112175"/>
              <a:ext cx="954088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lIns="36000" tIns="36000" rIns="36000" bIns="36000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1200" dirty="0">
                  <a:solidFill>
                    <a:srgbClr val="0000CC"/>
                  </a:solidFill>
                  <a:cs typeface="Arial" pitchFamily="34" charset="0"/>
                </a:rPr>
                <a:t>Shock</a:t>
              </a:r>
            </a:p>
          </p:txBody>
        </p:sp>
        <p:sp>
          <p:nvSpPr>
            <p:cNvPr id="84" name="Text Box 15"/>
            <p:cNvSpPr txBox="1">
              <a:spLocks noChangeArrowheads="1"/>
            </p:cNvSpPr>
            <p:nvPr/>
          </p:nvSpPr>
          <p:spPr bwMode="auto">
            <a:xfrm>
              <a:off x="2638827" y="1269749"/>
              <a:ext cx="1108075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lIns="36000" tIns="36000" rIns="36000" bIns="36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200" dirty="0" err="1">
                  <a:solidFill>
                    <a:srgbClr val="0000CC"/>
                  </a:solidFill>
                </a:rPr>
                <a:t>Keysight</a:t>
              </a:r>
              <a:r>
                <a:rPr lang="en-US" altLang="zh-TW" sz="1200" dirty="0">
                  <a:solidFill>
                    <a:srgbClr val="0000CC"/>
                  </a:solidFill>
                </a:rPr>
                <a:t> 86100D</a:t>
              </a:r>
            </a:p>
          </p:txBody>
        </p:sp>
        <p:sp>
          <p:nvSpPr>
            <p:cNvPr id="86" name="Text Box 15"/>
            <p:cNvSpPr txBox="1">
              <a:spLocks noChangeArrowheads="1"/>
            </p:cNvSpPr>
            <p:nvPr/>
          </p:nvSpPr>
          <p:spPr bwMode="auto">
            <a:xfrm>
              <a:off x="2709660" y="2580665"/>
              <a:ext cx="1108075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lIns="36000" tIns="36000" rIns="36000" bIns="36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200" dirty="0">
                  <a:solidFill>
                    <a:srgbClr val="0000CC"/>
                  </a:solidFill>
                </a:rPr>
                <a:t>DPO71604C</a:t>
              </a:r>
            </a:p>
          </p:txBody>
        </p:sp>
        <p:sp>
          <p:nvSpPr>
            <p:cNvPr id="163" name="Text Box 15"/>
            <p:cNvSpPr txBox="1">
              <a:spLocks noChangeArrowheads="1"/>
            </p:cNvSpPr>
            <p:nvPr/>
          </p:nvSpPr>
          <p:spPr bwMode="auto">
            <a:xfrm>
              <a:off x="1926746" y="1550308"/>
              <a:ext cx="2452626" cy="352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rgbClr val="0000CC"/>
                  </a:solidFill>
                  <a:cs typeface="Arial" pitchFamily="34" charset="0"/>
                </a:rPr>
                <a:t>IEEE802.3 10M/100M/1G/10G </a:t>
              </a:r>
            </a:p>
            <a:p>
              <a:pPr algn="ctr"/>
              <a:r>
                <a:rPr lang="en-US" altLang="zh-TW" sz="1200" dirty="0">
                  <a:solidFill>
                    <a:srgbClr val="0000CC"/>
                  </a:solidFill>
                  <a:cs typeface="Arial" pitchFamily="34" charset="0"/>
                </a:rPr>
                <a:t>Compliance Test</a:t>
              </a:r>
            </a:p>
          </p:txBody>
        </p:sp>
        <p:sp>
          <p:nvSpPr>
            <p:cNvPr id="164" name="Text Box 15"/>
            <p:cNvSpPr txBox="1">
              <a:spLocks noChangeArrowheads="1"/>
            </p:cNvSpPr>
            <p:nvPr/>
          </p:nvSpPr>
          <p:spPr bwMode="auto">
            <a:xfrm>
              <a:off x="2298225" y="578664"/>
              <a:ext cx="1921942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rgbClr val="0000CC"/>
                  </a:solidFill>
                  <a:cs typeface="Arial" pitchFamily="34" charset="0"/>
                </a:rPr>
                <a:t>IEEE802.3 100G Compliance Test</a:t>
              </a:r>
            </a:p>
          </p:txBody>
        </p:sp>
        <p:sp>
          <p:nvSpPr>
            <p:cNvPr id="170" name="Text Box 15"/>
            <p:cNvSpPr txBox="1">
              <a:spLocks noChangeArrowheads="1"/>
            </p:cNvSpPr>
            <p:nvPr/>
          </p:nvSpPr>
          <p:spPr bwMode="auto">
            <a:xfrm>
              <a:off x="374652" y="378284"/>
              <a:ext cx="1773625" cy="352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square" lIns="36000" tIns="36000" rIns="36000" bIns="3600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TW" sz="1200" dirty="0">
                  <a:solidFill>
                    <a:srgbClr val="0000CC"/>
                  </a:solidFill>
                </a:rPr>
                <a:t>QSFP+/QSFP+100 Compliance Test </a:t>
              </a:r>
            </a:p>
            <a:p>
              <a:pPr>
                <a:spcBef>
                  <a:spcPct val="0"/>
                </a:spcBef>
              </a:pPr>
              <a:r>
                <a:rPr lang="en-US" altLang="zh-TW" sz="1200" dirty="0">
                  <a:solidFill>
                    <a:srgbClr val="0000CC"/>
                  </a:solidFill>
                </a:rPr>
                <a:t>(1G/10G/25G/40 G/100 G)</a:t>
              </a:r>
            </a:p>
          </p:txBody>
        </p:sp>
        <p:sp>
          <p:nvSpPr>
            <p:cNvPr id="176" name="Text Box 15"/>
            <p:cNvSpPr txBox="1">
              <a:spLocks noChangeArrowheads="1"/>
            </p:cNvSpPr>
            <p:nvPr/>
          </p:nvSpPr>
          <p:spPr bwMode="auto">
            <a:xfrm>
              <a:off x="-64737" y="3098800"/>
              <a:ext cx="1108075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lIns="36000" tIns="36000" rIns="36000" bIns="360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TW" sz="1200" dirty="0">
                  <a:solidFill>
                    <a:srgbClr val="0000CC"/>
                  </a:solidFill>
                </a:rPr>
                <a:t>MSO72304DX</a:t>
              </a:r>
            </a:p>
          </p:txBody>
        </p:sp>
        <p:sp>
          <p:nvSpPr>
            <p:cNvPr id="177" name="Text Box 15"/>
            <p:cNvSpPr txBox="1">
              <a:spLocks noChangeArrowheads="1"/>
            </p:cNvSpPr>
            <p:nvPr/>
          </p:nvSpPr>
          <p:spPr bwMode="auto">
            <a:xfrm>
              <a:off x="-200910" y="1870646"/>
              <a:ext cx="1570542" cy="20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altLang="zh-TW" sz="1200" dirty="0">
                  <a:solidFill>
                    <a:srgbClr val="0000CC"/>
                  </a:solidFill>
                  <a:cs typeface="Arial" pitchFamily="34" charset="0"/>
                </a:rPr>
                <a:t>DDR I/ II/ III/IV/IVLE Signal Test</a:t>
              </a:r>
            </a:p>
          </p:txBody>
        </p:sp>
      </p:grpSp>
      <p:pic>
        <p:nvPicPr>
          <p:cNvPr id="79" name="Picture 19" descr="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25" y="2533723"/>
            <a:ext cx="1081305" cy="54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7" descr="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2773257"/>
            <a:ext cx="1438275" cy="86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15" descr="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1" y="1074418"/>
            <a:ext cx="1469550" cy="86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 Box 13"/>
          <p:cNvSpPr txBox="1">
            <a:spLocks noChangeArrowheads="1"/>
          </p:cNvSpPr>
          <p:nvPr/>
        </p:nvSpPr>
        <p:spPr bwMode="auto">
          <a:xfrm>
            <a:off x="8041790" y="1683929"/>
            <a:ext cx="936173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FF"/>
                </a:solidFill>
              </a:rPr>
              <a:t>Altitude</a:t>
            </a:r>
          </a:p>
        </p:txBody>
      </p:sp>
      <p:pic>
        <p:nvPicPr>
          <p:cNvPr id="90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71204" y="1054743"/>
            <a:ext cx="857934" cy="6134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1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142352" y="947179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2" name="Text Box 11"/>
          <p:cNvSpPr txBox="1">
            <a:spLocks noChangeArrowheads="1"/>
          </p:cNvSpPr>
          <p:nvPr/>
        </p:nvSpPr>
        <p:spPr bwMode="auto">
          <a:xfrm>
            <a:off x="9216676" y="1633022"/>
            <a:ext cx="681573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FF"/>
                </a:solidFill>
              </a:rPr>
              <a:t>HALT</a:t>
            </a:r>
          </a:p>
        </p:txBody>
      </p:sp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62731" y="2070822"/>
            <a:ext cx="884105" cy="71282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37" name="Text Box 15"/>
          <p:cNvSpPr txBox="1">
            <a:spLocks noChangeArrowheads="1"/>
          </p:cNvSpPr>
          <p:nvPr/>
        </p:nvSpPr>
        <p:spPr bwMode="auto">
          <a:xfrm>
            <a:off x="10669694" y="2839821"/>
            <a:ext cx="1103799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</a:rPr>
              <a:t>Thermal Shock</a:t>
            </a:r>
          </a:p>
        </p:txBody>
      </p:sp>
      <p:pic>
        <p:nvPicPr>
          <p:cNvPr id="138" name="Picture 2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610725" y="3182411"/>
            <a:ext cx="985569" cy="80983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39" name="Text Box 9"/>
          <p:cNvSpPr txBox="1">
            <a:spLocks noChangeArrowheads="1"/>
          </p:cNvSpPr>
          <p:nvPr/>
        </p:nvSpPr>
        <p:spPr bwMode="auto">
          <a:xfrm>
            <a:off x="9582150" y="4013543"/>
            <a:ext cx="1181100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 lIns="36000" tIns="36000" rIns="36000" bIns="36000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FF"/>
                </a:solidFill>
              </a:rPr>
              <a:t>Acoustics</a:t>
            </a:r>
          </a:p>
        </p:txBody>
      </p:sp>
      <p:pic>
        <p:nvPicPr>
          <p:cNvPr id="147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68013" y="4476750"/>
            <a:ext cx="1196975" cy="55430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50" name="Text Box 12"/>
          <p:cNvSpPr txBox="1">
            <a:spLocks noChangeArrowheads="1"/>
          </p:cNvSpPr>
          <p:nvPr/>
        </p:nvSpPr>
        <p:spPr bwMode="auto">
          <a:xfrm>
            <a:off x="10868945" y="5110558"/>
            <a:ext cx="1072171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  <a:cs typeface="Arial" pitchFamily="34" charset="0"/>
              </a:rPr>
              <a:t>IXIA</a:t>
            </a:r>
          </a:p>
        </p:txBody>
      </p:sp>
      <p:pic>
        <p:nvPicPr>
          <p:cNvPr id="152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73792" y="5435600"/>
            <a:ext cx="1024508" cy="541531"/>
          </a:xfrm>
          <a:prstGeom prst="rect">
            <a:avLst/>
          </a:prstGeom>
          <a:solidFill>
            <a:srgbClr val="0000CC"/>
          </a:solidFill>
          <a:ln w="25400">
            <a:noFill/>
            <a:miter lim="800000"/>
            <a:headEnd/>
            <a:tailEnd/>
          </a:ln>
        </p:spPr>
      </p:pic>
      <p:sp>
        <p:nvSpPr>
          <p:cNvPr id="153" name="Rectangle 68"/>
          <p:cNvSpPr>
            <a:spLocks noChangeArrowheads="1"/>
          </p:cNvSpPr>
          <p:nvPr/>
        </p:nvSpPr>
        <p:spPr bwMode="auto">
          <a:xfrm>
            <a:off x="10647363" y="5949271"/>
            <a:ext cx="1382712" cy="2744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60" tIns="44437" rIns="90460" bIns="44437" anchor="ctr">
            <a:spAutoFit/>
          </a:bodyPr>
          <a:lstStyle/>
          <a:p>
            <a:pPr algn="ctr" defTabSz="760413">
              <a:defRPr/>
            </a:pPr>
            <a:r>
              <a:rPr lang="en-US" altLang="zh-TW" sz="1200" dirty="0">
                <a:solidFill>
                  <a:srgbClr val="000099"/>
                </a:solidFill>
                <a:latin typeface="+mn-lt"/>
              </a:rPr>
              <a:t>Power Cycle Box</a:t>
            </a:r>
          </a:p>
        </p:txBody>
      </p:sp>
      <p:pic>
        <p:nvPicPr>
          <p:cNvPr id="158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023669" y="4122607"/>
            <a:ext cx="685691" cy="301789"/>
          </a:xfrm>
          <a:prstGeom prst="rect">
            <a:avLst/>
          </a:prstGeom>
          <a:solidFill>
            <a:srgbClr val="0000CC"/>
          </a:solidFill>
          <a:ln w="25400">
            <a:noFill/>
            <a:miter lim="800000"/>
            <a:headEnd/>
            <a:tailEnd/>
          </a:ln>
        </p:spPr>
      </p:pic>
      <p:sp>
        <p:nvSpPr>
          <p:cNvPr id="159" name="Rectangle 68"/>
          <p:cNvSpPr>
            <a:spLocks noChangeArrowheads="1"/>
          </p:cNvSpPr>
          <p:nvPr/>
        </p:nvSpPr>
        <p:spPr bwMode="auto">
          <a:xfrm>
            <a:off x="10823575" y="4373101"/>
            <a:ext cx="1030288" cy="2744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60" tIns="44437" rIns="90460" bIns="44437" anchor="ctr">
            <a:spAutoFit/>
          </a:bodyPr>
          <a:lstStyle/>
          <a:p>
            <a:pPr algn="ctr" defTabSz="760413">
              <a:defRPr/>
            </a:pPr>
            <a:r>
              <a:rPr lang="en-US" altLang="zh-TW" sz="1200" dirty="0">
                <a:solidFill>
                  <a:srgbClr val="000099"/>
                </a:solidFill>
                <a:latin typeface="+mn-lt"/>
              </a:rPr>
              <a:t>DAQ</a:t>
            </a:r>
          </a:p>
        </p:txBody>
      </p:sp>
      <p:pic>
        <p:nvPicPr>
          <p:cNvPr id="165" name="Picture 21" descr="10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263" y="3101869"/>
            <a:ext cx="975117" cy="2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6" name="Group 23"/>
          <p:cNvGrpSpPr>
            <a:grpSpLocks/>
          </p:cNvGrpSpPr>
          <p:nvPr/>
        </p:nvGrpSpPr>
        <p:grpSpPr bwMode="auto">
          <a:xfrm>
            <a:off x="4736172" y="3017665"/>
            <a:ext cx="531154" cy="342754"/>
            <a:chOff x="99" y="2496"/>
            <a:chExt cx="1966" cy="1107"/>
          </a:xfrm>
        </p:grpSpPr>
        <p:pic>
          <p:nvPicPr>
            <p:cNvPr id="167" name="Picture 22" descr="differential_16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3" y="2814"/>
              <a:ext cx="982" cy="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8" name="Picture 23" descr="gr_n1155804451_7434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" y="2496"/>
              <a:ext cx="1009" cy="1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1" name="Picture 36" descr="SFP+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267081" y="1970536"/>
            <a:ext cx="747248" cy="29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38" descr="QSFP+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069218" y="1994805"/>
            <a:ext cx="797807" cy="26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4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2925" y="1981655"/>
            <a:ext cx="676275" cy="21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85" descr="Before TriMode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5243" y="3703492"/>
            <a:ext cx="691056" cy="34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86" descr="After TriMod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3583" y="3691763"/>
            <a:ext cx="700783" cy="35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3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9753600" y="4495800"/>
            <a:ext cx="927088" cy="46284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80" name="文字方塊 179"/>
          <p:cNvSpPr txBox="1"/>
          <p:nvPr/>
        </p:nvSpPr>
        <p:spPr bwMode="auto">
          <a:xfrm>
            <a:off x="9572625" y="4944024"/>
            <a:ext cx="14763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  <a:latin typeface="+mn-lt"/>
              </a:rPr>
              <a:t>Power Meter</a:t>
            </a:r>
            <a:endParaRPr lang="zh-TW" altLang="en-US" sz="1200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81" name="群組 44"/>
          <p:cNvGrpSpPr>
            <a:grpSpLocks/>
          </p:cNvGrpSpPr>
          <p:nvPr/>
        </p:nvGrpSpPr>
        <p:grpSpPr bwMode="auto">
          <a:xfrm>
            <a:off x="7362825" y="5743574"/>
            <a:ext cx="1219199" cy="889044"/>
            <a:chOff x="9041776" y="4739549"/>
            <a:chExt cx="2205820" cy="1629220"/>
          </a:xfrm>
        </p:grpSpPr>
        <p:pic>
          <p:nvPicPr>
            <p:cNvPr id="182" name="Picture 31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9041776" y="4739549"/>
              <a:ext cx="2035485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3" name="文字方塊 182"/>
            <p:cNvSpPr txBox="1"/>
            <p:nvPr/>
          </p:nvSpPr>
          <p:spPr bwMode="auto">
            <a:xfrm>
              <a:off x="9204805" y="5861154"/>
              <a:ext cx="2042791" cy="5076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n-US" altLang="zh-TW" sz="1200" dirty="0">
                  <a:solidFill>
                    <a:srgbClr val="0000CC"/>
                  </a:solidFill>
                  <a:latin typeface="+mn-lt"/>
                </a:rPr>
                <a:t>CMW500 </a:t>
              </a:r>
              <a:endParaRPr lang="zh-TW" altLang="en-US" sz="1200" dirty="0">
                <a:solidFill>
                  <a:srgbClr val="0000CC"/>
                </a:solidFill>
                <a:latin typeface="+mn-lt"/>
              </a:endParaRPr>
            </a:p>
          </p:txBody>
        </p:sp>
      </p:grpSp>
      <p:pic>
        <p:nvPicPr>
          <p:cNvPr id="185" name="Picture 7" descr="KSON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8653492" y="4362448"/>
            <a:ext cx="928658" cy="9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6" name="文字方塊 185"/>
          <p:cNvSpPr txBox="1"/>
          <p:nvPr/>
        </p:nvSpPr>
        <p:spPr bwMode="auto">
          <a:xfrm>
            <a:off x="8658225" y="5269301"/>
            <a:ext cx="86251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  <a:latin typeface="+mn-lt"/>
              </a:rPr>
              <a:t>Chamber</a:t>
            </a:r>
            <a:endParaRPr lang="zh-TW" altLang="en-US" sz="1200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89" name="文字方塊 188"/>
          <p:cNvSpPr txBox="1"/>
          <p:nvPr/>
        </p:nvSpPr>
        <p:spPr bwMode="auto">
          <a:xfrm>
            <a:off x="9635101" y="5896141"/>
            <a:ext cx="12710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  <a:latin typeface="+mn-lt"/>
              </a:rPr>
              <a:t>DC Power Supply</a:t>
            </a:r>
            <a:endParaRPr lang="zh-TW" altLang="en-US" sz="1200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191" name="Picture 12" descr="Agilent_6813B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8675845" y="5667373"/>
            <a:ext cx="841216" cy="45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" name="文字方塊 191"/>
          <p:cNvSpPr txBox="1"/>
          <p:nvPr/>
        </p:nvSpPr>
        <p:spPr bwMode="auto">
          <a:xfrm>
            <a:off x="8667750" y="6159165"/>
            <a:ext cx="13906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TW" sz="1200" dirty="0">
                <a:solidFill>
                  <a:srgbClr val="0000CC"/>
                </a:solidFill>
                <a:latin typeface="+mn-lt"/>
              </a:rPr>
              <a:t>AC Power Supply</a:t>
            </a:r>
            <a:endParaRPr lang="zh-TW" altLang="en-US" sz="1200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9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4694767" y="6400800"/>
            <a:ext cx="2639484" cy="457200"/>
          </a:xfrm>
        </p:spPr>
        <p:txBody>
          <a:bodyPr/>
          <a:lstStyle/>
          <a:p>
            <a:pPr algn="ctr">
              <a:defRPr/>
            </a:pPr>
            <a:fld id="{388EFDD3-D2FD-4B39-9A0E-D1ADE975C4B8}" type="slidenum">
              <a:rPr lang="zh-TW" altLang="en-US" smtClean="0"/>
              <a:pPr algn="ctr">
                <a:defRPr/>
              </a:pPr>
              <a:t>57</a:t>
            </a:fld>
            <a:endParaRPr lang="zh-TW" altLang="en-US" dirty="0"/>
          </a:p>
        </p:txBody>
      </p:sp>
      <p:sp>
        <p:nvSpPr>
          <p:cNvPr id="83" name="Text Box 15"/>
          <p:cNvSpPr txBox="1">
            <a:spLocks noChangeArrowheads="1"/>
          </p:cNvSpPr>
          <p:nvPr/>
        </p:nvSpPr>
        <p:spPr bwMode="auto">
          <a:xfrm>
            <a:off x="1099588" y="2257153"/>
            <a:ext cx="1471732" cy="25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200" dirty="0">
                <a:solidFill>
                  <a:srgbClr val="0000CC"/>
                </a:solidFill>
              </a:rPr>
              <a:t>DPO71604C</a:t>
            </a:r>
          </a:p>
        </p:txBody>
      </p:sp>
      <p:sp>
        <p:nvSpPr>
          <p:cNvPr id="85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3498698" y="593686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MDVT / EDVT / SI 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87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5459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806" y="3162324"/>
            <a:ext cx="4039485" cy="149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204" y="1290224"/>
            <a:ext cx="4039485" cy="143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9804" y="5129962"/>
            <a:ext cx="4039485" cy="136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60943" y="1206483"/>
            <a:ext cx="3532048" cy="147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8244" y="2924746"/>
            <a:ext cx="1428757" cy="17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48507" y="3009899"/>
            <a:ext cx="1475824" cy="17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60191" y="4934497"/>
            <a:ext cx="3639309" cy="171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266700" y="875865"/>
            <a:ext cx="22106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(1) General chamber: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342004" y="2807578"/>
            <a:ext cx="21598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(2) Altitude chamber: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330199" y="4713289"/>
            <a:ext cx="1943100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(3) Thermal shock: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4820244" y="815953"/>
            <a:ext cx="2582813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(4) Earthquake (zone 4 level):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4286237" y="2533644"/>
            <a:ext cx="4080195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(5) Dust  &amp; water protection (IP65):</a:t>
            </a: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8953520" y="2705096"/>
            <a:ext cx="2762269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(8) Salt fog test: 5% salt, 35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727277" y="4649789"/>
            <a:ext cx="2384724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(6) Package test machine: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8902720" y="812782"/>
            <a:ext cx="3289280" cy="59598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(7) Wind loading test: 61.2 m/s      (wind level 17: strongest typhoon)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8985271" y="4718060"/>
            <a:ext cx="2857477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(9) Solar test:1120 w/m</a:t>
            </a:r>
            <a:r>
              <a:rPr kumimoji="0" lang="en-US" altLang="zh-TW" sz="1600" baseline="30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, 55 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620275" y="3143248"/>
            <a:ext cx="2000264" cy="146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620276" y="5109206"/>
            <a:ext cx="1974825" cy="136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620275" y="1355889"/>
            <a:ext cx="1987525" cy="131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99872" y="613918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1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MDVT / EDVT / SI Meas.</a:t>
            </a:r>
            <a:endParaRPr lang="zh-TW" altLang="en-US" sz="18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3197843"/>
      </p:ext>
    </p:extLst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27382" y="1028734"/>
            <a:ext cx="298954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Chamber 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47328" y="1786751"/>
            <a:ext cx="4512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2 m(L)×2 (W)×2m(H)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15dBA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125 Hz</a:t>
            </a:r>
            <a:endParaRPr lang="en-US" altLang="zh-TW" sz="1600" dirty="0">
              <a:solidFill>
                <a:srgbClr val="990033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594" indent="-228594"/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" y="3236979"/>
            <a:ext cx="3440835" cy="227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887755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Box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3887755" y="1790884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0.6 m(L)×0.58 (W)×0.85(H)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25dBA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120 Hz</a:t>
            </a:r>
          </a:p>
        </p:txBody>
      </p:sp>
      <p:sp>
        <p:nvSpPr>
          <p:cNvPr id="13" name="矩形 12"/>
          <p:cNvSpPr/>
          <p:nvPr/>
        </p:nvSpPr>
        <p:spPr>
          <a:xfrm>
            <a:off x="8112224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Listening Room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8112224" y="1786752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255135"/>
            <a:ext cx="3367896" cy="229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標題 4"/>
          <p:cNvSpPr txBox="1">
            <a:spLocks/>
          </p:cNvSpPr>
          <p:nvPr/>
        </p:nvSpPr>
        <p:spPr>
          <a:xfrm>
            <a:off x="382881" y="687146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400" b="1" i="1" dirty="0">
                <a:solidFill>
                  <a:srgbClr val="00B050"/>
                </a:solidFill>
                <a:latin typeface="Calibri" pitchFamily="34" charset="0"/>
              </a:rPr>
              <a:t>Acoustic Test Equipment </a:t>
            </a:r>
          </a:p>
        </p:txBody>
      </p:sp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012614" y="3250140"/>
          <a:ext cx="352480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點陣圖影像" r:id="rId6" imgW="2742857" imgH="1552792" progId="PBrush">
                  <p:embed/>
                </p:oleObj>
              </mc:Choice>
              <mc:Fallback>
                <p:oleObj name="點陣圖影像" r:id="rId6" imgW="2742857" imgH="155279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614" y="3250140"/>
                        <a:ext cx="3524805" cy="2304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7775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1371" y="932723"/>
            <a:ext cx="5999989" cy="4514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380990" indent="-380990"/>
            <a:r>
              <a:rPr lang="en-US" altLang="zh-TW" sz="2100" b="1" dirty="0">
                <a:cs typeface="Arial" charset="0"/>
              </a:rPr>
              <a:t>Speaker &amp; Microphone Test equipment</a:t>
            </a:r>
          </a:p>
        </p:txBody>
      </p:sp>
      <p:grpSp>
        <p:nvGrpSpPr>
          <p:cNvPr id="2" name="群組 8"/>
          <p:cNvGrpSpPr/>
          <p:nvPr/>
        </p:nvGrpSpPr>
        <p:grpSpPr>
          <a:xfrm>
            <a:off x="9861888" y="4909544"/>
            <a:ext cx="2758400" cy="1009882"/>
            <a:chOff x="54544" y="5527676"/>
            <a:chExt cx="2068800" cy="757412"/>
          </a:xfrm>
        </p:grpSpPr>
        <p:pic>
          <p:nvPicPr>
            <p:cNvPr id="10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527676"/>
              <a:ext cx="652096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2"/>
            <p:cNvSpPr txBox="1">
              <a:spLocks noChangeArrowheads="1"/>
            </p:cNvSpPr>
            <p:nvPr/>
          </p:nvSpPr>
          <p:spPr bwMode="auto">
            <a:xfrm>
              <a:off x="54544" y="5938839"/>
              <a:ext cx="206880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4955 / 4191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26AM/ 40HL</a:t>
              </a:r>
            </a:p>
          </p:txBody>
        </p:sp>
      </p:grpSp>
      <p:grpSp>
        <p:nvGrpSpPr>
          <p:cNvPr id="3" name="群組 11"/>
          <p:cNvGrpSpPr/>
          <p:nvPr/>
        </p:nvGrpSpPr>
        <p:grpSpPr>
          <a:xfrm>
            <a:off x="3773588" y="3396895"/>
            <a:ext cx="2688492" cy="997183"/>
            <a:chOff x="2359269" y="5665789"/>
            <a:chExt cx="2016369" cy="747887"/>
          </a:xfrm>
        </p:grpSpPr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7" y="5665789"/>
              <a:ext cx="1050680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2359269" y="6067427"/>
              <a:ext cx="201636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Microphone Calibrator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4231 / GRAS 42AB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7968219" y="3253106"/>
            <a:ext cx="2400267" cy="1230654"/>
            <a:chOff x="-315905" y="3380239"/>
            <a:chExt cx="1800200" cy="922990"/>
          </a:xfrm>
        </p:grpSpPr>
        <p:pic>
          <p:nvPicPr>
            <p:cNvPr id="22" name="圖片 21" descr="畫面剪輯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61" y="3380239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-315905" y="3901581"/>
              <a:ext cx="180020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Nexus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Conditioning Amplifier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8" name="群組 2"/>
          <p:cNvGrpSpPr/>
          <p:nvPr/>
        </p:nvGrpSpPr>
        <p:grpSpPr>
          <a:xfrm>
            <a:off x="4638980" y="1706947"/>
            <a:ext cx="2688492" cy="978821"/>
            <a:chOff x="2635633" y="3636645"/>
            <a:chExt cx="2016369" cy="734116"/>
          </a:xfrm>
        </p:grpSpPr>
        <p:pic>
          <p:nvPicPr>
            <p:cNvPr id="26" name="圖片 25" descr="畫面剪輯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02490" y="3636645"/>
              <a:ext cx="1388075" cy="5372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7" name="Text Box 72"/>
            <p:cNvSpPr txBox="1">
              <a:spLocks noChangeArrowheads="1"/>
            </p:cNvSpPr>
            <p:nvPr/>
          </p:nvSpPr>
          <p:spPr bwMode="auto">
            <a:xfrm>
              <a:off x="2635633" y="4116845"/>
              <a:ext cx="201636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APx585</a:t>
              </a:r>
            </a:p>
          </p:txBody>
        </p:sp>
      </p:grpSp>
      <p:grpSp>
        <p:nvGrpSpPr>
          <p:cNvPr id="9" name="群組 5"/>
          <p:cNvGrpSpPr/>
          <p:nvPr/>
        </p:nvGrpSpPr>
        <p:grpSpPr>
          <a:xfrm>
            <a:off x="8228885" y="5027508"/>
            <a:ext cx="2340100" cy="1015585"/>
            <a:chOff x="470826" y="2694819"/>
            <a:chExt cx="1755075" cy="761688"/>
          </a:xfrm>
        </p:grpSpPr>
        <p:grpSp>
          <p:nvGrpSpPr>
            <p:cNvPr id="12" name="群組 33"/>
            <p:cNvGrpSpPr/>
            <p:nvPr/>
          </p:nvGrpSpPr>
          <p:grpSpPr>
            <a:xfrm>
              <a:off x="530697" y="2694819"/>
              <a:ext cx="1695204" cy="341503"/>
              <a:chOff x="455407" y="2430862"/>
              <a:chExt cx="1695204" cy="34150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38443" y="2430862"/>
                <a:ext cx="1512168" cy="207749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2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33" name="圖片 32" descr="畫面剪輯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7" y="2440684"/>
                <a:ext cx="1399277" cy="331681"/>
              </a:xfrm>
              <a:prstGeom prst="rect">
                <a:avLst/>
              </a:prstGeom>
            </p:spPr>
          </p:pic>
        </p:grpSp>
        <p:sp>
          <p:nvSpPr>
            <p:cNvPr id="29" name="矩形 37"/>
            <p:cNvSpPr>
              <a:spLocks noChangeArrowheads="1"/>
            </p:cNvSpPr>
            <p:nvPr/>
          </p:nvSpPr>
          <p:spPr bwMode="auto">
            <a:xfrm>
              <a:off x="470826" y="3054859"/>
              <a:ext cx="1592814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grpSp>
        <p:nvGrpSpPr>
          <p:cNvPr id="15" name="群組 36"/>
          <p:cNvGrpSpPr/>
          <p:nvPr/>
        </p:nvGrpSpPr>
        <p:grpSpPr>
          <a:xfrm>
            <a:off x="9831918" y="3302002"/>
            <a:ext cx="2858197" cy="1149831"/>
            <a:chOff x="323528" y="2760319"/>
            <a:chExt cx="2143648" cy="862374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18084" y="2760319"/>
              <a:ext cx="782843" cy="50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矩形 37"/>
            <p:cNvSpPr>
              <a:spLocks noChangeArrowheads="1"/>
            </p:cNvSpPr>
            <p:nvPr/>
          </p:nvSpPr>
          <p:spPr bwMode="auto">
            <a:xfrm>
              <a:off x="323528" y="3221044"/>
              <a:ext cx="2143648" cy="4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  <a:r>
                <a:rPr lang="en-US" altLang="zh-TW" sz="1200" dirty="0" err="1">
                  <a:solidFill>
                    <a:srgbClr val="990033"/>
                  </a:solidFill>
                  <a:latin typeface="+mn-lt"/>
                </a:rPr>
                <a:t>SCAmp</a:t>
              </a: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Audio Test Amplifier</a:t>
              </a:r>
            </a:p>
          </p:txBody>
        </p:sp>
      </p:grpSp>
      <p:grpSp>
        <p:nvGrpSpPr>
          <p:cNvPr id="19" name="群組 40"/>
          <p:cNvGrpSpPr/>
          <p:nvPr/>
        </p:nvGrpSpPr>
        <p:grpSpPr>
          <a:xfrm>
            <a:off x="7899400" y="1188651"/>
            <a:ext cx="3732427" cy="1680420"/>
            <a:chOff x="3457396" y="195486"/>
            <a:chExt cx="5054770" cy="1830268"/>
          </a:xfrm>
        </p:grpSpPr>
        <p:sp>
          <p:nvSpPr>
            <p:cNvPr id="38" name="Text Box 77"/>
            <p:cNvSpPr txBox="1">
              <a:spLocks noChangeArrowheads="1"/>
            </p:cNvSpPr>
            <p:nvPr/>
          </p:nvSpPr>
          <p:spPr bwMode="auto">
            <a:xfrm>
              <a:off x="3457396" y="1603375"/>
              <a:ext cx="5054770" cy="422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Soundcheck listen with RME soundcard</a:t>
              </a:r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39494" y="1197154"/>
              <a:ext cx="1934021" cy="43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4048" y="195486"/>
              <a:ext cx="1701292" cy="1005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群組 41"/>
          <p:cNvGrpSpPr/>
          <p:nvPr/>
        </p:nvGrpSpPr>
        <p:grpSpPr>
          <a:xfrm>
            <a:off x="6085777" y="2959001"/>
            <a:ext cx="2416907" cy="1493884"/>
            <a:chOff x="2051720" y="3293144"/>
            <a:chExt cx="1812680" cy="1120413"/>
          </a:xfrm>
        </p:grpSpPr>
        <p:sp>
          <p:nvSpPr>
            <p:cNvPr id="43" name="矩形 37"/>
            <p:cNvSpPr>
              <a:spLocks noChangeArrowheads="1"/>
            </p:cNvSpPr>
            <p:nvPr/>
          </p:nvSpPr>
          <p:spPr bwMode="auto">
            <a:xfrm>
              <a:off x="2051720" y="4011909"/>
              <a:ext cx="181268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12AA Microphone power module with Gain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27784" y="3293144"/>
              <a:ext cx="664030" cy="79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群組 48"/>
          <p:cNvGrpSpPr/>
          <p:nvPr/>
        </p:nvGrpSpPr>
        <p:grpSpPr>
          <a:xfrm>
            <a:off x="6196827" y="4853801"/>
            <a:ext cx="2413773" cy="1247162"/>
            <a:chOff x="5625617" y="1578280"/>
            <a:chExt cx="2035066" cy="935372"/>
          </a:xfrm>
        </p:grpSpPr>
        <p:sp>
          <p:nvSpPr>
            <p:cNvPr id="45" name="矩形 37"/>
            <p:cNvSpPr>
              <a:spLocks noChangeArrowheads="1"/>
            </p:cNvSpPr>
            <p:nvPr/>
          </p:nvSpPr>
          <p:spPr bwMode="auto">
            <a:xfrm>
              <a:off x="5625617" y="2139703"/>
              <a:ext cx="2035066" cy="373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GRAS 44AA 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797066" y="1578280"/>
              <a:ext cx="548909" cy="55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群組 47"/>
          <p:cNvGrpSpPr/>
          <p:nvPr/>
        </p:nvGrpSpPr>
        <p:grpSpPr>
          <a:xfrm>
            <a:off x="4514297" y="4867186"/>
            <a:ext cx="2713421" cy="1208717"/>
            <a:chOff x="5796136" y="3329847"/>
            <a:chExt cx="2035066" cy="906537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75545" y="3329847"/>
              <a:ext cx="575150" cy="58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37"/>
            <p:cNvSpPr>
              <a:spLocks noChangeArrowheads="1"/>
            </p:cNvSpPr>
            <p:nvPr/>
          </p:nvSpPr>
          <p:spPr bwMode="auto">
            <a:xfrm>
              <a:off x="5796136" y="3862436"/>
              <a:ext cx="2035066" cy="37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B&amp;K 4227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</p:grpSp>
      <p:sp>
        <p:nvSpPr>
          <p:cNvPr id="49" name="標題 4"/>
          <p:cNvSpPr txBox="1">
            <a:spLocks/>
          </p:cNvSpPr>
          <p:nvPr/>
        </p:nvSpPr>
        <p:spPr>
          <a:xfrm>
            <a:off x="398918" y="662092"/>
            <a:ext cx="11906291" cy="666731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altLang="zh-TW" sz="2400" b="1" dirty="0">
                <a:solidFill>
                  <a:srgbClr val="339966"/>
                </a:solidFill>
                <a:latin typeface="Calibri" pitchFamily="34" charset="0"/>
                <a:ea typeface="+mj-ea"/>
                <a:cs typeface="+mj-cs"/>
              </a:rPr>
              <a:t>Acoustic Test Equipment </a:t>
            </a:r>
          </a:p>
        </p:txBody>
      </p:sp>
      <p:grpSp>
        <p:nvGrpSpPr>
          <p:cNvPr id="48" name="群組 19"/>
          <p:cNvGrpSpPr/>
          <p:nvPr/>
        </p:nvGrpSpPr>
        <p:grpSpPr>
          <a:xfrm>
            <a:off x="1110985" y="1546660"/>
            <a:ext cx="2302911" cy="1470101"/>
            <a:chOff x="6875585" y="3606666"/>
            <a:chExt cx="1944566" cy="1470101"/>
          </a:xfrm>
        </p:grpSpPr>
        <p:pic>
          <p:nvPicPr>
            <p:cNvPr id="50" name="Picture 80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221" y="3606666"/>
              <a:ext cx="976778" cy="6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6875585" y="4245770"/>
              <a:ext cx="19445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Head Acoustics ACQUA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(Speech Quality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Analysis System)</a:t>
              </a:r>
            </a:p>
          </p:txBody>
        </p:sp>
      </p:grpSp>
      <p:grpSp>
        <p:nvGrpSpPr>
          <p:cNvPr id="52" name="群組 17"/>
          <p:cNvGrpSpPr/>
          <p:nvPr/>
        </p:nvGrpSpPr>
        <p:grpSpPr>
          <a:xfrm>
            <a:off x="411741" y="5248704"/>
            <a:ext cx="1756315" cy="642639"/>
            <a:chOff x="4846369" y="3656411"/>
            <a:chExt cx="1756315" cy="642639"/>
          </a:xfrm>
        </p:grpSpPr>
        <p:pic>
          <p:nvPicPr>
            <p:cNvPr id="53" name="Picture 76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583" y="3656411"/>
              <a:ext cx="964223" cy="173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77"/>
            <p:cNvSpPr txBox="1">
              <a:spLocks noChangeArrowheads="1"/>
            </p:cNvSpPr>
            <p:nvPr/>
          </p:nvSpPr>
          <p:spPr bwMode="auto">
            <a:xfrm>
              <a:off x="4846369" y="3837385"/>
              <a:ext cx="17563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VI.1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(Analog Front-end)</a:t>
              </a:r>
            </a:p>
          </p:txBody>
        </p:sp>
      </p:grpSp>
      <p:grpSp>
        <p:nvGrpSpPr>
          <p:cNvPr id="55" name="群組 18"/>
          <p:cNvGrpSpPr/>
          <p:nvPr/>
        </p:nvGrpSpPr>
        <p:grpSpPr>
          <a:xfrm>
            <a:off x="472833" y="3552311"/>
            <a:ext cx="1719446" cy="796585"/>
            <a:chOff x="5141247" y="4505840"/>
            <a:chExt cx="1719446" cy="796585"/>
          </a:xfrm>
        </p:grpSpPr>
        <p:pic>
          <p:nvPicPr>
            <p:cNvPr id="56" name="Picture 78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3017" y="4505840"/>
              <a:ext cx="1015511" cy="17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79"/>
            <p:cNvSpPr txBox="1">
              <a:spLocks noChangeArrowheads="1"/>
            </p:cNvSpPr>
            <p:nvPr/>
          </p:nvSpPr>
          <p:spPr bwMode="auto">
            <a:xfrm>
              <a:off x="5141247" y="4840760"/>
              <a:ext cx="1719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VIII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(VoIP SIP Ref. GW)</a:t>
              </a:r>
            </a:p>
          </p:txBody>
        </p:sp>
      </p:grpSp>
      <p:grpSp>
        <p:nvGrpSpPr>
          <p:cNvPr id="58" name="群組 16"/>
          <p:cNvGrpSpPr/>
          <p:nvPr/>
        </p:nvGrpSpPr>
        <p:grpSpPr>
          <a:xfrm>
            <a:off x="2658613" y="3403149"/>
            <a:ext cx="1151982" cy="1089125"/>
            <a:chOff x="7722484" y="2733676"/>
            <a:chExt cx="1151982" cy="1089125"/>
          </a:xfrm>
        </p:grpSpPr>
        <p:sp>
          <p:nvSpPr>
            <p:cNvPr id="59" name="Text Box 73"/>
            <p:cNvSpPr txBox="1">
              <a:spLocks noChangeArrowheads="1"/>
            </p:cNvSpPr>
            <p:nvPr/>
          </p:nvSpPr>
          <p:spPr bwMode="auto">
            <a:xfrm>
              <a:off x="7722484" y="3361136"/>
              <a:ext cx="1151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HMS II.3 HATS</a:t>
              </a:r>
            </a:p>
          </p:txBody>
        </p:sp>
        <p:pic>
          <p:nvPicPr>
            <p:cNvPr id="60" name="Picture 134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651" y="2733676"/>
              <a:ext cx="880696" cy="60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群組 15"/>
          <p:cNvGrpSpPr/>
          <p:nvPr/>
        </p:nvGrpSpPr>
        <p:grpSpPr>
          <a:xfrm>
            <a:off x="2367771" y="5065831"/>
            <a:ext cx="1603131" cy="1110557"/>
            <a:chOff x="6227886" y="2787253"/>
            <a:chExt cx="1603131" cy="1110557"/>
          </a:xfrm>
        </p:grpSpPr>
        <p:pic>
          <p:nvPicPr>
            <p:cNvPr id="62" name="Picture 67" descr="BK_4128D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9" y="2787253"/>
              <a:ext cx="86750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72"/>
            <p:cNvSpPr txBox="1">
              <a:spLocks noChangeArrowheads="1"/>
            </p:cNvSpPr>
            <p:nvPr/>
          </p:nvSpPr>
          <p:spPr bwMode="auto">
            <a:xfrm>
              <a:off x="6227886" y="3436145"/>
              <a:ext cx="16031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4128c 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HATS</a:t>
              </a:r>
            </a:p>
          </p:txBody>
        </p:sp>
      </p:grpSp>
      <p:sp>
        <p:nvSpPr>
          <p:cNvPr id="64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063976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字方塊 28"/>
          <p:cNvSpPr txBox="1"/>
          <p:nvPr/>
        </p:nvSpPr>
        <p:spPr>
          <a:xfrm>
            <a:off x="7199445" y="926524"/>
            <a:ext cx="4992555" cy="275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/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Speaker test Items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Sound pressure level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Phase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with noise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SNR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32" name="群組 14"/>
          <p:cNvGrpSpPr/>
          <p:nvPr/>
        </p:nvGrpSpPr>
        <p:grpSpPr>
          <a:xfrm>
            <a:off x="118372" y="1028734"/>
            <a:ext cx="12218321" cy="2738822"/>
            <a:chOff x="338077" y="2890654"/>
            <a:chExt cx="7981259" cy="2738821"/>
          </a:xfrm>
        </p:grpSpPr>
        <p:grpSp>
          <p:nvGrpSpPr>
            <p:cNvPr id="33" name="群組 8222"/>
            <p:cNvGrpSpPr>
              <a:grpSpLocks/>
            </p:cNvGrpSpPr>
            <p:nvPr/>
          </p:nvGrpSpPr>
          <p:grpSpPr bwMode="auto">
            <a:xfrm>
              <a:off x="338077" y="2890654"/>
              <a:ext cx="7981259" cy="2738821"/>
              <a:chOff x="306630" y="2216673"/>
              <a:chExt cx="8645960" cy="2739056"/>
            </a:xfrm>
          </p:grpSpPr>
          <p:grpSp>
            <p:nvGrpSpPr>
              <p:cNvPr id="35" name="群組 122"/>
              <p:cNvGrpSpPr>
                <a:grpSpLocks/>
              </p:cNvGrpSpPr>
              <p:nvPr/>
            </p:nvGrpSpPr>
            <p:grpSpPr bwMode="auto">
              <a:xfrm>
                <a:off x="306630" y="2216673"/>
                <a:ext cx="8645960" cy="2739056"/>
                <a:chOff x="306630" y="2216673"/>
                <a:chExt cx="8645960" cy="2739056"/>
              </a:xfrm>
            </p:grpSpPr>
            <p:grpSp>
              <p:nvGrpSpPr>
                <p:cNvPr id="37" name="群組 45"/>
                <p:cNvGrpSpPr/>
                <p:nvPr/>
              </p:nvGrpSpPr>
              <p:grpSpPr>
                <a:xfrm>
                  <a:off x="306630" y="2216673"/>
                  <a:ext cx="8645960" cy="2643036"/>
                  <a:chOff x="297655" y="2287923"/>
                  <a:chExt cx="8645960" cy="2643036"/>
                </a:xfrm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grpSp>
                <p:nvGrpSpPr>
                  <p:cNvPr id="42" name="群組 16"/>
                  <p:cNvGrpSpPr/>
                  <p:nvPr/>
                </p:nvGrpSpPr>
                <p:grpSpPr>
                  <a:xfrm>
                    <a:off x="297655" y="2287923"/>
                    <a:ext cx="4348754" cy="2643036"/>
                    <a:chOff x="1647873" y="2018449"/>
                    <a:chExt cx="6276442" cy="3299076"/>
                  </a:xfrm>
                </p:grpSpPr>
                <p:sp>
                  <p:nvSpPr>
                    <p:cNvPr id="48" name="矩形 47"/>
                    <p:cNvSpPr/>
                    <p:nvPr/>
                  </p:nvSpPr>
                  <p:spPr>
                    <a:xfrm>
                      <a:off x="1724762" y="4894901"/>
                      <a:ext cx="1560190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0" hangingPunct="0"/>
                      <a:r>
                        <a:rPr lang="en-US" altLang="zh-TW" sz="1600" dirty="0">
                          <a:ea typeface="Arial Unicode MS" pitchFamily="34" charset="-120"/>
                          <a:cs typeface="Arial Unicode MS" pitchFamily="34" charset="-120"/>
                        </a:rPr>
                        <a:t>Power Amplifier</a:t>
                      </a:r>
                      <a:endParaRPr lang="zh-TW" altLang="en-US" sz="1600" dirty="0">
                        <a:ea typeface="Arial Unicode MS" pitchFamily="34" charset="-120"/>
                        <a:cs typeface="Arial Unicode MS" pitchFamily="34" charset="-120"/>
                      </a:endParaRPr>
                    </a:p>
                  </p:txBody>
                </p:sp>
                <p:grpSp>
                  <p:nvGrpSpPr>
                    <p:cNvPr id="49" name="群組 8209"/>
                    <p:cNvGrpSpPr/>
                    <p:nvPr/>
                  </p:nvGrpSpPr>
                  <p:grpSpPr>
                    <a:xfrm>
                      <a:off x="1647873" y="2336392"/>
                      <a:ext cx="6276442" cy="2676600"/>
                      <a:chOff x="1647873" y="2336392"/>
                      <a:chExt cx="6276442" cy="2676600"/>
                    </a:xfrm>
                  </p:grpSpPr>
                  <p:pic>
                    <p:nvPicPr>
                      <p:cNvPr id="53" name="圖片 52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13123" y="2336392"/>
                        <a:ext cx="3543795" cy="1257476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pic>
                    <p:nvPicPr>
                      <p:cNvPr id="54" name="圖片 53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36361" y="3720009"/>
                        <a:ext cx="887954" cy="690311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sp>
                    <p:nvSpPr>
                      <p:cNvPr id="55" name="矩形 54"/>
                      <p:cNvSpPr/>
                      <p:nvPr/>
                    </p:nvSpPr>
                    <p:spPr>
                      <a:xfrm>
                        <a:off x="5875573" y="3023544"/>
                        <a:ext cx="1776252" cy="72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en-US" altLang="zh-TW" sz="1600" dirty="0">
                            <a:ea typeface="Arial Unicode MS" pitchFamily="34" charset="-120"/>
                            <a:cs typeface="Arial Unicode MS" pitchFamily="34" charset="-120"/>
                          </a:rPr>
                          <a:t>Microphone Pre-amplifier</a:t>
                        </a:r>
                        <a:endParaRPr lang="zh-TW" altLang="en-US" sz="1600" dirty="0">
                          <a:ea typeface="Arial Unicode MS" pitchFamily="34" charset="-120"/>
                          <a:cs typeface="Arial Unicode MS" pitchFamily="34" charset="-120"/>
                        </a:endParaRPr>
                      </a:p>
                    </p:txBody>
                  </p:sp>
                  <p:pic>
                    <p:nvPicPr>
                      <p:cNvPr id="56" name="圖片 55" descr="畫面剪輯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81"/>
                      <a:stretch/>
                    </p:blipFill>
                    <p:spPr>
                      <a:xfrm>
                        <a:off x="3974805" y="4598210"/>
                        <a:ext cx="414235" cy="414782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cxnSp>
                    <p:nvCxnSpPr>
                      <p:cNvPr id="57" name="肘形接點 56"/>
                      <p:cNvCxnSpPr/>
                      <p:nvPr/>
                    </p:nvCxnSpPr>
                    <p:spPr bwMode="auto">
                      <a:xfrm rot="10800000" flipV="1">
                        <a:off x="1647873" y="3583063"/>
                        <a:ext cx="1286779" cy="1083921"/>
                      </a:xfrm>
                      <a:prstGeom prst="bentConnector3">
                        <a:avLst>
                          <a:gd name="adj1" fmla="val 125640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8" name="直線單箭頭接點 57"/>
                      <p:cNvCxnSpPr/>
                      <p:nvPr/>
                    </p:nvCxnSpPr>
                    <p:spPr bwMode="auto">
                      <a:xfrm>
                        <a:off x="3393634" y="3631358"/>
                        <a:ext cx="847584" cy="0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9" name="肘形接點 58"/>
                      <p:cNvCxnSpPr/>
                      <p:nvPr/>
                    </p:nvCxnSpPr>
                    <p:spPr bwMode="auto">
                      <a:xfrm rot="16200000" flipH="1">
                        <a:off x="6097716" y="2545135"/>
                        <a:ext cx="582960" cy="443977"/>
                      </a:xfrm>
                      <a:prstGeom prst="bentConnector3">
                        <a:avLst>
                          <a:gd name="adj1" fmla="val -312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arrow" w="med" len="med"/>
                        <a:tailEnd type="none" w="med" len="med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60" name="肘形接點 59"/>
                      <p:cNvCxnSpPr>
                        <a:endCxn id="54" idx="2"/>
                      </p:cNvCxnSpPr>
                      <p:nvPr/>
                    </p:nvCxnSpPr>
                    <p:spPr bwMode="auto">
                      <a:xfrm flipV="1">
                        <a:off x="6753722" y="4410322"/>
                        <a:ext cx="726617" cy="40627"/>
                      </a:xfrm>
                      <a:prstGeom prst="bentConnector2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50" name="文字方塊 49"/>
                    <p:cNvSpPr txBox="1"/>
                    <p:nvPr/>
                  </p:nvSpPr>
                  <p:spPr>
                    <a:xfrm>
                      <a:off x="3607743" y="4348268"/>
                      <a:ext cx="866175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Speaker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1" name="文字方塊 50"/>
                    <p:cNvSpPr txBox="1"/>
                    <p:nvPr/>
                  </p:nvSpPr>
                  <p:spPr>
                    <a:xfrm>
                      <a:off x="5055872" y="4348268"/>
                      <a:ext cx="1229686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Microphone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2" name="文字方塊 51"/>
                    <p:cNvSpPr txBox="1"/>
                    <p:nvPr/>
                  </p:nvSpPr>
                  <p:spPr>
                    <a:xfrm>
                      <a:off x="3671478" y="2018449"/>
                      <a:ext cx="827081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APx585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3" name="群組 25"/>
                  <p:cNvGrpSpPr/>
                  <p:nvPr/>
                </p:nvGrpSpPr>
                <p:grpSpPr>
                  <a:xfrm>
                    <a:off x="5817095" y="2646334"/>
                    <a:ext cx="3126520" cy="910010"/>
                    <a:chOff x="2150181" y="2475644"/>
                    <a:chExt cx="4512420" cy="1135888"/>
                  </a:xfrm>
                </p:grpSpPr>
                <p:cxnSp>
                  <p:nvCxnSpPr>
                    <p:cNvPr id="44" name="肘形接點 43"/>
                    <p:cNvCxnSpPr/>
                    <p:nvPr/>
                  </p:nvCxnSpPr>
                  <p:spPr bwMode="auto">
                    <a:xfrm rot="10800000" flipV="1">
                      <a:off x="2150181" y="2518769"/>
                      <a:ext cx="1181145" cy="850377"/>
                    </a:xfrm>
                    <a:prstGeom prst="bentConnector3">
                      <a:avLst>
                        <a:gd name="adj1" fmla="val 99336"/>
                      </a:avLst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5" name="直線單箭頭接點 44"/>
                    <p:cNvCxnSpPr/>
                    <p:nvPr/>
                  </p:nvCxnSpPr>
                  <p:spPr bwMode="auto">
                    <a:xfrm>
                      <a:off x="3036922" y="3611532"/>
                      <a:ext cx="847584" cy="0"/>
                    </a:xfrm>
                    <a:prstGeom prst="straightConnector1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6" name="肘形接點 45"/>
                    <p:cNvCxnSpPr/>
                    <p:nvPr/>
                  </p:nvCxnSpPr>
                  <p:spPr bwMode="auto">
                    <a:xfrm>
                      <a:off x="6218625" y="2475644"/>
                      <a:ext cx="443975" cy="181879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arrow" w="med" len="med"/>
                      <a:tailEnd type="none" w="med" len="med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7" name="肘形接點 46"/>
                    <p:cNvCxnSpPr/>
                    <p:nvPr/>
                  </p:nvCxnSpPr>
                  <p:spPr bwMode="auto">
                    <a:xfrm flipV="1">
                      <a:off x="5908753" y="3347836"/>
                      <a:ext cx="753848" cy="246911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38" name="矩形 7"/>
                <p:cNvSpPr>
                  <a:spLocks noChangeArrowheads="1"/>
                </p:cNvSpPr>
                <p:nvPr/>
              </p:nvSpPr>
              <p:spPr bwMode="auto">
                <a:xfrm>
                  <a:off x="1508705" y="3926212"/>
                  <a:ext cx="2107609" cy="1028558"/>
                </a:xfrm>
                <a:prstGeom prst="rect">
                  <a:avLst/>
                </a:prstGeom>
                <a:noFill/>
                <a:ln w="28575" algn="ctr">
                  <a:solidFill>
                    <a:srgbClr val="CC66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zh-TW" altLang="en-US" sz="3200">
                    <a:latin typeface="+mn-lt"/>
                  </a:endParaRPr>
                </a:p>
              </p:txBody>
            </p:sp>
            <p:sp>
              <p:nvSpPr>
                <p:cNvPr id="39" name="文字方塊 8"/>
                <p:cNvSpPr txBox="1">
                  <a:spLocks noChangeArrowheads="1"/>
                </p:cNvSpPr>
                <p:nvPr/>
              </p:nvSpPr>
              <p:spPr bwMode="auto">
                <a:xfrm>
                  <a:off x="1903696" y="4617146"/>
                  <a:ext cx="1275203" cy="338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zh-TW" sz="1600" b="0" dirty="0">
                      <a:latin typeface="+mn-lt"/>
                      <a:ea typeface="Arial Unicode MS" pitchFamily="34" charset="-120"/>
                      <a:cs typeface="Arial Unicode MS" pitchFamily="34" charset="-120"/>
                    </a:rPr>
                    <a:t>Anechoic Chamber </a:t>
                  </a:r>
                  <a:endParaRPr lang="zh-TW" altLang="en-US" sz="1600" b="0" dirty="0">
                    <a:latin typeface="+mn-lt"/>
                    <a:ea typeface="Arial Unicode MS" pitchFamily="34" charset="-120"/>
                    <a:cs typeface="Arial Unicode MS" pitchFamily="34" charset="-120"/>
                  </a:endParaRPr>
                </a:p>
              </p:txBody>
            </p:sp>
            <p:pic>
              <p:nvPicPr>
                <p:cNvPr id="40" name="圖片 1" descr="1-2in Low-noise Free-field TEDS Microphone Type 4955 and 4955-A (BP2148-13) - PDF-XChange Viewer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05" t="34071" r="8749" b="24203"/>
                <a:stretch>
                  <a:fillRect/>
                </a:stretch>
              </p:blipFill>
              <p:spPr bwMode="auto">
                <a:xfrm rot="1343523">
                  <a:off x="2881342" y="4243510"/>
                  <a:ext cx="590431" cy="383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1" name="肘形接點 2061"/>
                <p:cNvCxnSpPr>
                  <a:cxnSpLocks noChangeShapeType="1"/>
                  <a:stCxn id="53" idx="1"/>
                  <a:endCxn id="56" idx="1"/>
                </p:cNvCxnSpPr>
                <p:nvPr/>
              </p:nvCxnSpPr>
              <p:spPr bwMode="auto">
                <a:xfrm rot="10800000" flipH="1" flipV="1">
                  <a:off x="767562" y="2975100"/>
                  <a:ext cx="1151328" cy="1474484"/>
                </a:xfrm>
                <a:prstGeom prst="bentConnector3">
                  <a:avLst>
                    <a:gd name="adj1" fmla="val -18733"/>
                  </a:avLst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6" name="肘形接點 8219"/>
              <p:cNvCxnSpPr>
                <a:cxnSpLocks noChangeShapeType="1"/>
                <a:endCxn id="54" idx="2"/>
              </p:cNvCxnSpPr>
              <p:nvPr/>
            </p:nvCxnSpPr>
            <p:spPr bwMode="auto">
              <a:xfrm flipV="1">
                <a:off x="3436291" y="4132907"/>
                <a:ext cx="911475" cy="316677"/>
              </a:xfrm>
              <a:prstGeom prst="bentConnector2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4" name="肘形接點 192"/>
            <p:cNvCxnSpPr>
              <a:cxnSpLocks noChangeShapeType="1"/>
              <a:stCxn id="54" idx="0"/>
              <a:endCxn id="53" idx="3"/>
            </p:cNvCxnSpPr>
            <p:nvPr/>
          </p:nvCxnSpPr>
          <p:spPr bwMode="auto">
            <a:xfrm rot="16200000" flipV="1">
              <a:off x="3247002" y="3432204"/>
              <a:ext cx="604715" cy="1038342"/>
            </a:xfrm>
            <a:prstGeom prst="bentConnector2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" name="圖片 60" descr="畫面剪輯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140968"/>
            <a:ext cx="1114256" cy="160211"/>
          </a:xfrm>
          <a:prstGeom prst="rect">
            <a:avLst/>
          </a:prstGeom>
        </p:spPr>
      </p:pic>
      <p:sp>
        <p:nvSpPr>
          <p:cNvPr id="62" name="標題 4"/>
          <p:cNvSpPr txBox="1">
            <a:spLocks/>
          </p:cNvSpPr>
          <p:nvPr/>
        </p:nvSpPr>
        <p:spPr>
          <a:xfrm>
            <a:off x="310810" y="774788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Speaker &amp; Microphone(Analog &amp; Digital) Test</a:t>
            </a: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1775520" y="4637307"/>
            <a:ext cx="3516077" cy="1480172"/>
          </a:xfrm>
          <a:prstGeom prst="rect">
            <a:avLst/>
          </a:prstGeom>
          <a:noFill/>
          <a:ln w="28575" algn="ctr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TW" altLang="en-US" sz="3200">
              <a:latin typeface="+mn-lt"/>
            </a:endParaRPr>
          </a:p>
        </p:txBody>
      </p:sp>
      <p:sp>
        <p:nvSpPr>
          <p:cNvPr id="64" name="文字方塊 8"/>
          <p:cNvSpPr txBox="1">
            <a:spLocks noChangeArrowheads="1"/>
          </p:cNvSpPr>
          <p:nvPr/>
        </p:nvSpPr>
        <p:spPr bwMode="auto">
          <a:xfrm>
            <a:off x="3158828" y="5747967"/>
            <a:ext cx="1802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TW" sz="1600" b="0" dirty="0">
                <a:latin typeface="+mn-lt"/>
                <a:ea typeface="Arial Unicode MS" pitchFamily="34" charset="-120"/>
                <a:cs typeface="Arial Unicode MS" pitchFamily="34" charset="-120"/>
              </a:rPr>
              <a:t>Anechoic Chamber </a:t>
            </a:r>
            <a:endParaRPr lang="zh-TW" altLang="en-US" sz="1600" b="0" dirty="0">
              <a:latin typeface="+mn-lt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 bwMode="auto">
          <a:xfrm>
            <a:off x="2735627" y="4754734"/>
            <a:ext cx="29243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 eaLnBrk="0" hangingPunct="0">
              <a:defRPr sz="1200" b="0">
                <a:latin typeface="Arial Unicode MS" pitchFamily="34" charset="-120"/>
                <a:ea typeface="Arial Unicode MS" pitchFamily="34" charset="-120"/>
                <a:cs typeface="Arial Unicode MS" pitchFamily="34" charset="-120"/>
              </a:defRPr>
            </a:lvl1pPr>
          </a:lstStyle>
          <a:p>
            <a:r>
              <a:rPr lang="en-US" altLang="zh-TW" sz="1600" dirty="0">
                <a:latin typeface="+mn-lt"/>
              </a:rPr>
              <a:t>Analog or Digital(PDM) microphone</a:t>
            </a:r>
            <a:endParaRPr lang="zh-TW" altLang="en-US" sz="1600" dirty="0">
              <a:latin typeface="+mn-lt"/>
            </a:endParaRPr>
          </a:p>
        </p:txBody>
      </p:sp>
      <p:pic>
        <p:nvPicPr>
          <p:cNvPr id="66" name="圖片 65" descr="畫面剪輯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100000" l="14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54" y="4921741"/>
            <a:ext cx="1060389" cy="1020185"/>
          </a:xfrm>
          <a:prstGeom prst="rect">
            <a:avLst/>
          </a:prstGeom>
        </p:spPr>
      </p:pic>
      <p:cxnSp>
        <p:nvCxnSpPr>
          <p:cNvPr id="67" name="肘形接點 226"/>
          <p:cNvCxnSpPr>
            <a:cxnSpLocks noChangeShapeType="1"/>
            <a:endCxn id="69" idx="2"/>
          </p:cNvCxnSpPr>
          <p:nvPr/>
        </p:nvCxnSpPr>
        <p:spPr bwMode="auto">
          <a:xfrm flipV="1">
            <a:off x="4934144" y="5104942"/>
            <a:ext cx="1486898" cy="374954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肘形接點 194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3717623" y="2062968"/>
            <a:ext cx="3161588" cy="2245251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文字方塊 235"/>
          <p:cNvSpPr txBox="1">
            <a:spLocks noChangeArrowheads="1"/>
          </p:cNvSpPr>
          <p:nvPr/>
        </p:nvSpPr>
        <p:spPr bwMode="auto">
          <a:xfrm>
            <a:off x="6032217" y="4766388"/>
            <a:ext cx="777649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>
                <a:solidFill>
                  <a:schemeClr val="tx2"/>
                </a:solidFill>
                <a:latin typeface="+mn-lt"/>
              </a:rPr>
              <a:t>Record</a:t>
            </a:r>
            <a:endParaRPr lang="zh-TW" altLang="en-US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7248128" y="4005064"/>
            <a:ext cx="5039883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Microphone test Items: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Sensitivity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Polar  plots(Directivity)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Linearity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Noise floor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" name="圖片 30" descr="畫面剪輯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2617">
            <a:off x="4531903" y="5307295"/>
            <a:ext cx="412252" cy="44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2783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47" y="2996952"/>
            <a:ext cx="6048672" cy="3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9"/>
          <p:cNvGrpSpPr/>
          <p:nvPr/>
        </p:nvGrpSpPr>
        <p:grpSpPr>
          <a:xfrm>
            <a:off x="635389" y="4495903"/>
            <a:ext cx="1285631" cy="579852"/>
            <a:chOff x="2783435" y="3423920"/>
            <a:chExt cx="964223" cy="579853"/>
          </a:xfrm>
        </p:grpSpPr>
        <p:pic>
          <p:nvPicPr>
            <p:cNvPr id="6" name="Picture 7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435" y="3423920"/>
              <a:ext cx="964223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7"/>
            <p:cNvSpPr txBox="1">
              <a:spLocks noChangeArrowheads="1"/>
            </p:cNvSpPr>
            <p:nvPr/>
          </p:nvSpPr>
          <p:spPr bwMode="auto">
            <a:xfrm>
              <a:off x="3235106" y="3665219"/>
              <a:ext cx="1385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zh-TW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3" name="群組 4"/>
          <p:cNvGrpSpPr/>
          <p:nvPr/>
        </p:nvGrpSpPr>
        <p:grpSpPr>
          <a:xfrm>
            <a:off x="2831637" y="4437111"/>
            <a:ext cx="2416907" cy="1216959"/>
            <a:chOff x="101113" y="3368380"/>
            <a:chExt cx="1812680" cy="1216959"/>
          </a:xfrm>
        </p:grpSpPr>
        <p:pic>
          <p:nvPicPr>
            <p:cNvPr id="11" name="圖片 10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7" y="3368380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12" name="矩形 37"/>
            <p:cNvSpPr>
              <a:spLocks noChangeArrowheads="1"/>
            </p:cNvSpPr>
            <p:nvPr/>
          </p:nvSpPr>
          <p:spPr bwMode="auto">
            <a:xfrm>
              <a:off x="101113" y="3902075"/>
              <a:ext cx="1812680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B&amp;K Nexus Conditioning Amplifier</a:t>
              </a:r>
              <a:endParaRPr lang="zh-TW" altLang="en-US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cxnSp>
        <p:nvCxnSpPr>
          <p:cNvPr id="14" name="肘形接點 13"/>
          <p:cNvCxnSpPr/>
          <p:nvPr/>
        </p:nvCxnSpPr>
        <p:spPr bwMode="auto">
          <a:xfrm rot="10800000">
            <a:off x="4399790" y="4829520"/>
            <a:ext cx="2368285" cy="5198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矩形 18"/>
          <p:cNvSpPr/>
          <p:nvPr/>
        </p:nvSpPr>
        <p:spPr>
          <a:xfrm>
            <a:off x="174277" y="1268761"/>
            <a:ext cx="9570128" cy="259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frequency range from 20Hz to 20KHz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the sound pressure level with “A-weighting “ which approximates the response of the human ear to sounds of medium intensity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Test Items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Sound Pressure Level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Low-level measurement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FFT and Real Time analysis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zh-TW" altLang="en-US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標題 4"/>
          <p:cNvSpPr txBox="1">
            <a:spLocks/>
          </p:cNvSpPr>
          <p:nvPr/>
        </p:nvSpPr>
        <p:spPr>
          <a:xfrm>
            <a:off x="290183" y="919257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Acoustic Noise Test</a:t>
            </a:r>
          </a:p>
        </p:txBody>
      </p:sp>
      <p:pic>
        <p:nvPicPr>
          <p:cNvPr id="15" name="圖片 18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73" y="5101321"/>
            <a:ext cx="1219200" cy="406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878369" y="5496612"/>
            <a:ext cx="870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Apx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585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2701161" y="4849282"/>
            <a:ext cx="609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0800000">
            <a:off x="2193160" y="4546600"/>
            <a:ext cx="1362840" cy="304800"/>
          </a:xfrm>
          <a:prstGeom prst="bentConnector3">
            <a:avLst>
              <a:gd name="adj1" fmla="val 6439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0800000" flipV="1">
            <a:off x="2221187" y="4851400"/>
            <a:ext cx="914400" cy="406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B69746-48FE-45E6-BD6E-4205376A7707}"/>
              </a:ext>
            </a:extLst>
          </p:cNvPr>
          <p:cNvSpPr/>
          <p:nvPr/>
        </p:nvSpPr>
        <p:spPr>
          <a:xfrm>
            <a:off x="-448020" y="3880353"/>
            <a:ext cx="355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Head Acoustics MFE VI.1</a:t>
            </a:r>
          </a:p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(Analog Front-end)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012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72" y="2862466"/>
            <a:ext cx="3360373" cy="236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/>
          <p:nvPr/>
        </p:nvSpPr>
        <p:spPr>
          <a:xfrm>
            <a:off x="174277" y="1268761"/>
            <a:ext cx="12017723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Amazon ALEXA voice service test</a:t>
            </a:r>
            <a:r>
              <a:rPr lang="zh-TW" altLang="en-US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Items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Rejection Rate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Response Accuracy Rate (RAR)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Alarm Rate (FAR)</a:t>
            </a:r>
            <a:endParaRPr lang="zh-TW" altLang="en-US" sz="1867" dirty="0"/>
          </a:p>
        </p:txBody>
      </p:sp>
      <p:grpSp>
        <p:nvGrpSpPr>
          <p:cNvPr id="39" name="群組 23"/>
          <p:cNvGrpSpPr/>
          <p:nvPr/>
        </p:nvGrpSpPr>
        <p:grpSpPr>
          <a:xfrm>
            <a:off x="2702389" y="3675671"/>
            <a:ext cx="1665420" cy="1022277"/>
            <a:chOff x="208423" y="2447494"/>
            <a:chExt cx="2841282" cy="958261"/>
          </a:xfrm>
        </p:grpSpPr>
        <p:grpSp>
          <p:nvGrpSpPr>
            <p:cNvPr id="40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208423" y="2783790"/>
              <a:ext cx="2841282" cy="62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4" name="直線單箭頭接點 43"/>
          <p:cNvCxnSpPr/>
          <p:nvPr/>
        </p:nvCxnSpPr>
        <p:spPr bwMode="auto">
          <a:xfrm>
            <a:off x="4271797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90" y="3516266"/>
            <a:ext cx="2527135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直線單箭頭接點 45"/>
          <p:cNvCxnSpPr/>
          <p:nvPr/>
        </p:nvCxnSpPr>
        <p:spPr bwMode="auto">
          <a:xfrm>
            <a:off x="2063552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4847861" y="5340469"/>
            <a:ext cx="7248128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(larger than ETSI request  3.5 m(L)×4 (W)×2.5(H))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48180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標題 4"/>
          <p:cNvSpPr txBox="1">
            <a:spLocks/>
          </p:cNvSpPr>
          <p:nvPr/>
        </p:nvSpPr>
        <p:spPr>
          <a:xfrm>
            <a:off x="107952" y="75355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TW" sz="2000" b="1" i="1" dirty="0">
                <a:solidFill>
                  <a:srgbClr val="00B050"/>
                </a:solidFill>
              </a:rPr>
              <a:t>Amazon ALEXA voice service test</a:t>
            </a:r>
            <a:r>
              <a:rPr lang="zh-TW" altLang="en-US" sz="2000" b="1" i="1" dirty="0">
                <a:solidFill>
                  <a:srgbClr val="00B050"/>
                </a:solidFill>
              </a:rPr>
              <a:t> </a:t>
            </a:r>
            <a:endParaRPr lang="en-US" altLang="zh-TW" sz="2000" b="1" i="1" dirty="0">
              <a:solidFill>
                <a:srgbClr val="00B050"/>
              </a:solidFill>
            </a:endParaRPr>
          </a:p>
          <a:p>
            <a:r>
              <a:rPr lang="en-US" altLang="zh-TW" sz="2000" b="1" i="1" dirty="0">
                <a:solidFill>
                  <a:srgbClr val="00B050"/>
                </a:solidFill>
              </a:rPr>
              <a:t>(Background noise simulation)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29936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74277" y="964466"/>
            <a:ext cx="12017723" cy="36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b="1" dirty="0"/>
              <a:t>Google ART Lab setup requirements</a:t>
            </a:r>
            <a:endParaRPr lang="en-US" altLang="zh-TW" sz="1867" b="1" dirty="0"/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Listening chamber </a:t>
            </a:r>
            <a:r>
              <a:rPr lang="en-US" altLang="zh-TW" sz="1867" dirty="0"/>
              <a:t>(meet the requirements of ETSI 202-396-1)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Background noise system</a:t>
            </a:r>
            <a:r>
              <a:rPr lang="en-US" altLang="zh-TW" sz="1867" dirty="0"/>
              <a:t>(Canton xl plus noise speaker*4 &amp; power amplifier KMT DC3 )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Simulated users</a:t>
            </a:r>
            <a:r>
              <a:rPr lang="en-US" altLang="zh-TW" sz="1867" dirty="0"/>
              <a:t>(HEAD ACQUA Acoustic HATS </a:t>
            </a:r>
            <a:r>
              <a:rPr lang="zh-TW" altLang="en-US" sz="1867" dirty="0"/>
              <a:t>、</a:t>
            </a:r>
            <a:r>
              <a:rPr lang="en-US" altLang="zh-TW" sz="1867" dirty="0"/>
              <a:t>B&amp;K mouth simulator)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Calibration and control system</a:t>
            </a:r>
            <a:r>
              <a:rPr lang="en-US" altLang="zh-TW" sz="1867" dirty="0"/>
              <a:t> (Listen Inc </a:t>
            </a:r>
            <a:r>
              <a:rPr lang="en-US" altLang="zh-TW" sz="1867" dirty="0" err="1"/>
              <a:t>SoundCheck</a:t>
            </a:r>
            <a:r>
              <a:rPr lang="en-US" altLang="zh-TW" sz="1867" dirty="0"/>
              <a:t> version 17)</a:t>
            </a:r>
          </a:p>
          <a:p>
            <a:endParaRPr lang="en-US" altLang="zh-TW" sz="2133" b="1" dirty="0"/>
          </a:p>
          <a:p>
            <a:r>
              <a:rPr lang="en-US" altLang="zh-TW" sz="2133" b="1" dirty="0"/>
              <a:t>Google ART test</a:t>
            </a:r>
            <a:r>
              <a:rPr lang="zh-TW" altLang="en-US" sz="2133" b="1" dirty="0"/>
              <a:t> </a:t>
            </a:r>
            <a:r>
              <a:rPr lang="en-US" altLang="zh-TW" sz="2133" b="1" dirty="0"/>
              <a:t>Items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Rejection Rate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Response Accuracy Rate (RAR)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Alarm Rate (FAR)</a:t>
            </a:r>
            <a:endParaRPr lang="zh-TW" altLang="en-US" sz="1867" b="1" dirty="0"/>
          </a:p>
          <a:p>
            <a:pPr marL="457189" indent="-457189"/>
            <a:endParaRPr lang="en-US" altLang="zh-TW" sz="1867" dirty="0"/>
          </a:p>
        </p:txBody>
      </p:sp>
      <p:grpSp>
        <p:nvGrpSpPr>
          <p:cNvPr id="2" name="群組 23"/>
          <p:cNvGrpSpPr/>
          <p:nvPr/>
        </p:nvGrpSpPr>
        <p:grpSpPr>
          <a:xfrm>
            <a:off x="2351584" y="4764228"/>
            <a:ext cx="1920213" cy="945686"/>
            <a:chOff x="44624" y="2447494"/>
            <a:chExt cx="3275971" cy="886465"/>
          </a:xfrm>
        </p:grpSpPr>
        <p:grpSp>
          <p:nvGrpSpPr>
            <p:cNvPr id="3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44624" y="2693483"/>
              <a:ext cx="3275971" cy="64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6" name="直線單箭頭接點 45"/>
          <p:cNvCxnSpPr>
            <a:stCxn id="80901" idx="3"/>
          </p:cNvCxnSpPr>
          <p:nvPr/>
        </p:nvCxnSpPr>
        <p:spPr bwMode="auto">
          <a:xfrm flipV="1">
            <a:off x="1831280" y="4972605"/>
            <a:ext cx="616315" cy="142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7891849" y="5297335"/>
            <a:ext cx="42589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test room(ETSI 202-396-1)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732319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標題 4"/>
          <p:cNvSpPr txBox="1">
            <a:spLocks/>
          </p:cNvSpPr>
          <p:nvPr/>
        </p:nvSpPr>
        <p:spPr>
          <a:xfrm>
            <a:off x="87093" y="682916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CN" sz="2400" b="1" i="1" dirty="0">
                <a:solidFill>
                  <a:srgbClr val="00B050"/>
                </a:solidFill>
              </a:rPr>
              <a:t>Google ART </a:t>
            </a:r>
            <a:r>
              <a:rPr lang="en-US" altLang="zh-TW" sz="2400" b="1" i="1" dirty="0">
                <a:solidFill>
                  <a:srgbClr val="00B050"/>
                </a:solidFill>
              </a:rPr>
              <a:t>Test Equipment  &amp; item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396541"/>
            <a:ext cx="1495920" cy="118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37"/>
          <p:cNvSpPr>
            <a:spLocks noChangeArrowheads="1"/>
          </p:cNvSpPr>
          <p:nvPr/>
        </p:nvSpPr>
        <p:spPr bwMode="auto">
          <a:xfrm>
            <a:off x="-48683" y="5203803"/>
            <a:ext cx="259228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zh-TW" sz="1600" dirty="0">
              <a:solidFill>
                <a:srgbClr val="990033"/>
              </a:solidFill>
              <a:latin typeface="+mn-lt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Listen Inc </a:t>
            </a: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SoundCheck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version 17 with Mac 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7915" y="2948947"/>
            <a:ext cx="2304256" cy="247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直線單箭頭接點 43"/>
          <p:cNvCxnSpPr/>
          <p:nvPr/>
        </p:nvCxnSpPr>
        <p:spPr bwMode="auto">
          <a:xfrm>
            <a:off x="3983765" y="4965171"/>
            <a:ext cx="12481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9543" y="5470830"/>
            <a:ext cx="1281393" cy="87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98129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6798-3625-4BA3-B7E7-4A22919CBAF4}" type="slidenum">
              <a:rPr lang="zh-TW" altLang="en-US" smtClean="0"/>
              <a:pPr>
                <a:defRPr/>
              </a:pPr>
              <a:t>65</a:t>
            </a:fld>
            <a:endParaRPr lang="zh-TW" altLang="en-US"/>
          </a:p>
        </p:txBody>
      </p:sp>
      <p:sp>
        <p:nvSpPr>
          <p:cNvPr id="29" name="標題 1"/>
          <p:cNvSpPr>
            <a:spLocks/>
          </p:cNvSpPr>
          <p:nvPr/>
        </p:nvSpPr>
        <p:spPr bwMode="auto">
          <a:xfrm>
            <a:off x="3265421" y="836814"/>
            <a:ext cx="9840416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000" b="1" dirty="0">
                <a:latin typeface="Calibri" pitchFamily="34" charset="0"/>
              </a:rPr>
              <a:t>Acoustics Test Capability </a:t>
            </a:r>
            <a:r>
              <a:rPr lang="en-US" altLang="zh-TW" sz="2400" b="1" dirty="0">
                <a:latin typeface="Calibri" pitchFamily="34" charset="0"/>
              </a:rPr>
              <a:t>– </a:t>
            </a:r>
            <a:r>
              <a:rPr lang="en-US" altLang="zh-TW" b="1" i="1" dirty="0">
                <a:latin typeface="Calibri" pitchFamily="34" charset="0"/>
              </a:rPr>
              <a:t>Production line test</a:t>
            </a:r>
            <a:endParaRPr lang="en-US" altLang="zh-TW" b="1" dirty="0">
              <a:latin typeface="Calibri" pitchFamily="34" charset="0"/>
            </a:endParaRPr>
          </a:p>
          <a:p>
            <a:pPr algn="l" eaLnBrk="0" hangingPunct="0"/>
            <a:endParaRPr lang="en-US" altLang="zh-TW" b="1" dirty="0">
              <a:solidFill>
                <a:srgbClr val="339966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7" y="1322536"/>
            <a:ext cx="5682944" cy="316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205" y="3909054"/>
            <a:ext cx="6185467" cy="284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6080925" y="3593882"/>
            <a:ext cx="5284967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TW" sz="1400" b="1" dirty="0">
                <a:solidFill>
                  <a:srgbClr val="00B050"/>
                </a:solidFill>
              </a:rPr>
              <a:t>Production Line Anechoic Box Noise Isolation Capability Experiment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302837" y="983981"/>
            <a:ext cx="2886618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TW" sz="1400" b="1" dirty="0">
                <a:solidFill>
                  <a:srgbClr val="00B050"/>
                </a:solidFill>
              </a:rPr>
              <a:t>Production Line Acoustic Test Setup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3390643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101"/>
          <p:cNvGrpSpPr>
            <a:grpSpLocks/>
          </p:cNvGrpSpPr>
          <p:nvPr/>
        </p:nvGrpSpPr>
        <p:grpSpPr bwMode="auto">
          <a:xfrm>
            <a:off x="524390" y="797928"/>
            <a:ext cx="11417161" cy="5428550"/>
            <a:chOff x="372123" y="986417"/>
            <a:chExt cx="8562327" cy="5429169"/>
          </a:xfrm>
        </p:grpSpPr>
        <p:sp>
          <p:nvSpPr>
            <p:cNvPr id="6186" name="圓角矩形 56"/>
            <p:cNvSpPr>
              <a:spLocks noChangeArrowheads="1"/>
            </p:cNvSpPr>
            <p:nvPr/>
          </p:nvSpPr>
          <p:spPr bwMode="auto">
            <a:xfrm>
              <a:off x="372123" y="3203957"/>
              <a:ext cx="1998921" cy="186777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84" name="圓角矩形 54"/>
            <p:cNvSpPr>
              <a:spLocks noChangeArrowheads="1"/>
            </p:cNvSpPr>
            <p:nvPr/>
          </p:nvSpPr>
          <p:spPr bwMode="auto">
            <a:xfrm>
              <a:off x="377923" y="986417"/>
              <a:ext cx="2620458" cy="2065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57" name="圓角矩形 67"/>
            <p:cNvSpPr>
              <a:spLocks noChangeArrowheads="1"/>
            </p:cNvSpPr>
            <p:nvPr/>
          </p:nvSpPr>
          <p:spPr bwMode="auto">
            <a:xfrm>
              <a:off x="2965933" y="3327789"/>
              <a:ext cx="2147795" cy="145686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D050"/>
                </a:gs>
                <a:gs pos="50000">
                  <a:schemeClr val="bg1"/>
                </a:gs>
                <a:gs pos="100000">
                  <a:srgbClr val="92D050"/>
                </a:gs>
              </a:gsLst>
              <a:lin ang="5400000" scaled="0"/>
            </a:gradFill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pic>
          <p:nvPicPr>
            <p:cNvPr id="6158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89995" y="2110446"/>
              <a:ext cx="1026204" cy="824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群組 13"/>
            <p:cNvGrpSpPr>
              <a:grpSpLocks/>
            </p:cNvGrpSpPr>
            <p:nvPr/>
          </p:nvGrpSpPr>
          <p:grpSpPr bwMode="auto">
            <a:xfrm>
              <a:off x="6578750" y="1108098"/>
              <a:ext cx="2355700" cy="1244742"/>
              <a:chOff x="6664423" y="1044447"/>
              <a:chExt cx="2355810" cy="1244773"/>
            </a:xfrm>
          </p:grpSpPr>
          <p:sp>
            <p:nvSpPr>
              <p:cNvPr id="8" name="雲朵形 7"/>
              <p:cNvSpPr/>
              <p:nvPr/>
            </p:nvSpPr>
            <p:spPr bwMode="auto">
              <a:xfrm>
                <a:off x="6664423" y="1201631"/>
                <a:ext cx="1990691" cy="1087589"/>
              </a:xfrm>
              <a:prstGeom prst="cloud">
                <a:avLst/>
              </a:prstGeom>
              <a:blipFill>
                <a:blip r:embed="rId4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9" name="雲朵形 8"/>
              <p:cNvSpPr/>
              <p:nvPr/>
            </p:nvSpPr>
            <p:spPr bwMode="auto">
              <a:xfrm>
                <a:off x="7099391" y="1044447"/>
                <a:ext cx="1920842" cy="1124106"/>
              </a:xfrm>
              <a:prstGeom prst="cloud">
                <a:avLst/>
              </a:prstGeom>
              <a:blipFill>
                <a:blip r:embed="rId5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6214" name="Text Box 104"/>
              <p:cNvSpPr txBox="1">
                <a:spLocks noChangeArrowheads="1"/>
              </p:cNvSpPr>
              <p:nvPr/>
            </p:nvSpPr>
            <p:spPr bwMode="auto">
              <a:xfrm>
                <a:off x="7492892" y="1406083"/>
                <a:ext cx="964408" cy="4954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400" dirty="0">
                    <a:solidFill>
                      <a:srgbClr val="000000"/>
                    </a:solidFill>
                  </a:rPr>
                  <a:t>Internet</a:t>
                </a:r>
              </a:p>
            </p:txBody>
          </p:sp>
        </p:grpSp>
        <p:pic>
          <p:nvPicPr>
            <p:cNvPr id="6161" name="Picture 2" descr="http://etherealhouse.files.wordpress.com/2011/04/wnr3700_photoweb_lowres.jpe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30138" y="3540431"/>
              <a:ext cx="927163" cy="927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文字方塊 12"/>
            <p:cNvSpPr txBox="1">
              <a:spLocks noChangeArrowheads="1"/>
            </p:cNvSpPr>
            <p:nvPr/>
          </p:nvSpPr>
          <p:spPr bwMode="auto">
            <a:xfrm>
              <a:off x="7931289" y="3923162"/>
              <a:ext cx="334446" cy="379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67">
                  <a:solidFill>
                    <a:srgbClr val="000000"/>
                  </a:solidFill>
                </a:rPr>
                <a:t>AP</a:t>
              </a:r>
              <a:endParaRPr lang="zh-TW" altLang="en-US" sz="1867">
                <a:solidFill>
                  <a:srgbClr val="000000"/>
                </a:solidFill>
              </a:endParaRPr>
            </a:p>
          </p:txBody>
        </p:sp>
        <p:cxnSp>
          <p:nvCxnSpPr>
            <p:cNvPr id="6163" name="直線接點 15"/>
            <p:cNvCxnSpPr>
              <a:cxnSpLocks noChangeShapeType="1"/>
            </p:cNvCxnSpPr>
            <p:nvPr/>
          </p:nvCxnSpPr>
          <p:spPr bwMode="auto">
            <a:xfrm>
              <a:off x="2975102" y="2854404"/>
              <a:ext cx="121184" cy="507959"/>
            </a:xfrm>
            <a:prstGeom prst="line">
              <a:avLst/>
            </a:prstGeom>
            <a:noFill/>
            <a:ln w="57150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6164" name="文字方塊 16"/>
            <p:cNvSpPr txBox="1">
              <a:spLocks noChangeArrowheads="1"/>
            </p:cNvSpPr>
            <p:nvPr/>
          </p:nvSpPr>
          <p:spPr bwMode="auto">
            <a:xfrm>
              <a:off x="3168053" y="2455912"/>
              <a:ext cx="875184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000000"/>
                  </a:solidFill>
                </a:rPr>
                <a:t>HDMI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Composite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Component</a:t>
              </a:r>
              <a:endParaRPr lang="zh-TW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6165" name="文字方塊 18"/>
            <p:cNvSpPr txBox="1">
              <a:spLocks noChangeArrowheads="1"/>
            </p:cNvSpPr>
            <p:nvPr/>
          </p:nvSpPr>
          <p:spPr bwMode="auto">
            <a:xfrm>
              <a:off x="4122771" y="4373291"/>
              <a:ext cx="1141025" cy="420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2133" dirty="0">
                  <a:solidFill>
                    <a:srgbClr val="7030A0"/>
                  </a:solidFill>
                </a:rPr>
                <a:t>OTT Box</a:t>
              </a:r>
              <a:endParaRPr lang="zh-TW" altLang="en-US" sz="2133" dirty="0">
                <a:solidFill>
                  <a:srgbClr val="7030A0"/>
                </a:solidFill>
              </a:endParaRPr>
            </a:p>
          </p:txBody>
        </p:sp>
        <p:sp>
          <p:nvSpPr>
            <p:cNvPr id="6166" name="文字方塊 34"/>
            <p:cNvSpPr txBox="1">
              <a:spLocks noChangeArrowheads="1"/>
            </p:cNvSpPr>
            <p:nvPr/>
          </p:nvSpPr>
          <p:spPr bwMode="auto">
            <a:xfrm>
              <a:off x="5733937" y="4149973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66CCFF"/>
                  </a:solidFill>
                </a:rPr>
                <a:t>Ethernet</a:t>
              </a:r>
              <a:endParaRPr lang="zh-TW" altLang="en-US" sz="1600">
                <a:solidFill>
                  <a:srgbClr val="66CCFF"/>
                </a:solidFill>
              </a:endParaRPr>
            </a:p>
          </p:txBody>
        </p:sp>
        <p:pic>
          <p:nvPicPr>
            <p:cNvPr id="6167" name="Picture 4" descr="http://t3.gstatic.com/images?q=tbn:ANd9GcS-XakOUkl4CtthbqY988IB5ytLELzQQ5V2t4FZpdQMQXpnAhi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667" y="3806237"/>
              <a:ext cx="500246" cy="40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Picture 6" descr="http://dinghao-trade.com/pic/200910206554656670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BFCF7"/>
                </a:clrFrom>
                <a:clrTo>
                  <a:srgbClr val="FBFC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3000" y="4327231"/>
              <a:ext cx="395072" cy="49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9" name="文字方塊 45"/>
            <p:cNvSpPr txBox="1">
              <a:spLocks noChangeArrowheads="1"/>
            </p:cNvSpPr>
            <p:nvPr/>
          </p:nvSpPr>
          <p:spPr bwMode="auto">
            <a:xfrm>
              <a:off x="7538484" y="2934585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pic>
          <p:nvPicPr>
            <p:cNvPr id="6170" name="Picture 8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0417" y="3263994"/>
              <a:ext cx="435366" cy="6796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71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-9864127">
              <a:off x="6887915" y="3161206"/>
              <a:ext cx="573273" cy="8948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2" name="文字方塊 51"/>
            <p:cNvSpPr txBox="1">
              <a:spLocks noChangeArrowheads="1"/>
            </p:cNvSpPr>
            <p:nvPr/>
          </p:nvSpPr>
          <p:spPr bwMode="auto">
            <a:xfrm>
              <a:off x="5597352" y="3233702"/>
              <a:ext cx="1206455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dirty="0" err="1">
                  <a:solidFill>
                    <a:srgbClr val="000000"/>
                  </a:solidFill>
                </a:rPr>
                <a:t>WiFi</a:t>
              </a:r>
              <a:endParaRPr lang="en-US" altLang="zh-TW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802.11 b/g/n/ac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WEP/WPA/WPA2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3" name="Picture 9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3474729" y="3593596"/>
              <a:ext cx="278142" cy="6739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4" name="文字方塊 53"/>
            <p:cNvSpPr txBox="1">
              <a:spLocks noChangeArrowheads="1"/>
            </p:cNvSpPr>
            <p:nvPr/>
          </p:nvSpPr>
          <p:spPr bwMode="auto">
            <a:xfrm>
              <a:off x="3040913" y="4245830"/>
              <a:ext cx="1084088" cy="58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Remote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Controller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5" name="Picture 11" descr="http://www.bestlaptopsreviews.org/wp-content/uploads/2013/01/keyboard-usb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1101" y="3636138"/>
              <a:ext cx="758994" cy="569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6" name="Picture 13" descr="http://www.pclaunches.com/entry_images/1107/21/sigma-apo-mouse1-thumb-450x337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43707" y="4305953"/>
              <a:ext cx="733167" cy="54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向右箭號 75"/>
            <p:cNvSpPr/>
            <p:nvPr/>
          </p:nvSpPr>
          <p:spPr bwMode="auto">
            <a:xfrm>
              <a:off x="2391852" y="3977038"/>
              <a:ext cx="574638" cy="201636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 sz="2400"/>
            </a:p>
          </p:txBody>
        </p:sp>
        <p:sp>
          <p:nvSpPr>
            <p:cNvPr id="6178" name="Text Box 19"/>
            <p:cNvSpPr txBox="1">
              <a:spLocks noChangeArrowheads="1"/>
            </p:cNvSpPr>
            <p:nvPr/>
          </p:nvSpPr>
          <p:spPr bwMode="auto">
            <a:xfrm>
              <a:off x="1715813" y="1336308"/>
              <a:ext cx="1485936" cy="8236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867" dirty="0">
                  <a:solidFill>
                    <a:srgbClr val="000000"/>
                  </a:solidFill>
                </a:rPr>
                <a:t>TV Sets</a:t>
              </a:r>
            </a:p>
            <a:p>
              <a:pPr defTabSz="599002">
                <a:buClr>
                  <a:srgbClr val="000000"/>
                </a:buClr>
                <a:buSzPct val="100000"/>
                <a:buFontTx/>
                <a:buChar char="-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333" dirty="0">
                  <a:solidFill>
                    <a:srgbClr val="32946A"/>
                  </a:solidFill>
                </a:rPr>
                <a:t> Sony, Panasonic, Toshiba, Sharp ...</a:t>
              </a:r>
            </a:p>
          </p:txBody>
        </p:sp>
        <p:pic>
          <p:nvPicPr>
            <p:cNvPr id="6179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3933" y="2399893"/>
              <a:ext cx="555625" cy="2428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866293" y="1358032"/>
            <a:ext cx="447675" cy="6366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0" name="點陣圖影像" r:id="rId15" imgW="3123810" imgH="3833192" progId="PBrush">
                    <p:embed/>
                  </p:oleObj>
                </mc:Choice>
                <mc:Fallback>
                  <p:oleObj name="點陣圖影像" r:id="rId1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6293" y="1358032"/>
                          <a:ext cx="447675" cy="6366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668859" y="1926491"/>
              <a:ext cx="736767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Speakers</a:t>
              </a:r>
            </a:p>
          </p:txBody>
        </p:sp>
        <p:sp>
          <p:nvSpPr>
            <p:cNvPr id="6183" name="Text Box 18"/>
            <p:cNvSpPr txBox="1">
              <a:spLocks noChangeArrowheads="1"/>
            </p:cNvSpPr>
            <p:nvPr/>
          </p:nvSpPr>
          <p:spPr bwMode="auto">
            <a:xfrm>
              <a:off x="390304" y="2679745"/>
              <a:ext cx="1316985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Dolby AV Receiver</a:t>
              </a:r>
            </a:p>
          </p:txBody>
        </p:sp>
        <p:sp>
          <p:nvSpPr>
            <p:cNvPr id="6185" name="Text Box 104"/>
            <p:cNvSpPr txBox="1">
              <a:spLocks noChangeArrowheads="1"/>
            </p:cNvSpPr>
            <p:nvPr/>
          </p:nvSpPr>
          <p:spPr bwMode="auto">
            <a:xfrm>
              <a:off x="776171" y="1005763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Subjective Test</a:t>
              </a:r>
            </a:p>
          </p:txBody>
        </p:sp>
        <p:sp>
          <p:nvSpPr>
            <p:cNvPr id="6187" name="Text Box 104"/>
            <p:cNvSpPr txBox="1">
              <a:spLocks noChangeArrowheads="1"/>
            </p:cNvSpPr>
            <p:nvPr/>
          </p:nvSpPr>
          <p:spPr bwMode="auto">
            <a:xfrm>
              <a:off x="513885" y="3246477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>
                  <a:solidFill>
                    <a:srgbClr val="7030A0"/>
                  </a:solidFill>
                </a:rPr>
                <a:t>Peripheral Test</a:t>
              </a:r>
            </a:p>
          </p:txBody>
        </p:sp>
        <p:sp>
          <p:nvSpPr>
            <p:cNvPr id="6188" name="Text Box 104"/>
            <p:cNvSpPr txBox="1">
              <a:spLocks noChangeArrowheads="1"/>
            </p:cNvSpPr>
            <p:nvPr/>
          </p:nvSpPr>
          <p:spPr bwMode="auto">
            <a:xfrm>
              <a:off x="6350563" y="4817399"/>
              <a:ext cx="1349348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algn="ctr"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Objective Test</a:t>
              </a:r>
            </a:p>
          </p:txBody>
        </p:sp>
        <p:grpSp>
          <p:nvGrpSpPr>
            <p:cNvPr id="12" name="群組 77"/>
            <p:cNvGrpSpPr>
              <a:grpSpLocks/>
            </p:cNvGrpSpPr>
            <p:nvPr/>
          </p:nvGrpSpPr>
          <p:grpSpPr bwMode="auto">
            <a:xfrm>
              <a:off x="377923" y="5235372"/>
              <a:ext cx="8346598" cy="1180214"/>
              <a:chOff x="377923" y="5235372"/>
              <a:chExt cx="8346598" cy="1180214"/>
            </a:xfrm>
          </p:grpSpPr>
          <p:grpSp>
            <p:nvGrpSpPr>
              <p:cNvPr id="13" name="群組 11"/>
              <p:cNvGrpSpPr>
                <a:grpSpLocks/>
              </p:cNvGrpSpPr>
              <p:nvPr/>
            </p:nvGrpSpPr>
            <p:grpSpPr bwMode="auto">
              <a:xfrm>
                <a:off x="584791" y="5847911"/>
                <a:ext cx="808074" cy="446569"/>
                <a:chOff x="0" y="2157352"/>
                <a:chExt cx="29692182" cy="11344338"/>
              </a:xfrm>
            </p:grpSpPr>
            <p:pic>
              <p:nvPicPr>
                <p:cNvPr id="6207" name="Picture 2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2157352"/>
                  <a:ext cx="29692182" cy="11344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8" name="Picture 5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5344769" y="9158276"/>
                  <a:ext cx="714380" cy="164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9" name="Picture 6"/>
                <p:cNvPicPr>
                  <a:picLocks noChangeAspect="1" noChangeArrowheads="1"/>
                </p:cNvPicPr>
                <p:nvPr/>
              </p:nvPicPr>
              <p:blipFill>
                <a:blip r:embed="rId19" cstate="print"/>
                <a:srcRect/>
                <a:stretch>
                  <a:fillRect/>
                </a:stretch>
              </p:blipFill>
              <p:spPr bwMode="auto">
                <a:xfrm>
                  <a:off x="14701827" y="8426036"/>
                  <a:ext cx="928694" cy="375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0" name="Picture 8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1558555" y="8515334"/>
                  <a:ext cx="4143404" cy="27860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1" name="Picture 11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5630521" y="11158540"/>
                  <a:ext cx="133350" cy="85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200" name="圓角矩形 58"/>
              <p:cNvSpPr>
                <a:spLocks noChangeArrowheads="1"/>
              </p:cNvSpPr>
              <p:nvPr/>
            </p:nvSpPr>
            <p:spPr bwMode="auto">
              <a:xfrm>
                <a:off x="377923" y="5235372"/>
                <a:ext cx="8346598" cy="118021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sp>
            <p:nvSpPr>
              <p:cNvPr id="6201" name="Text Box 65"/>
              <p:cNvSpPr txBox="1">
                <a:spLocks noChangeArrowheads="1"/>
              </p:cNvSpPr>
              <p:nvPr/>
            </p:nvSpPr>
            <p:spPr bwMode="auto">
              <a:xfrm>
                <a:off x="516130" y="5293707"/>
                <a:ext cx="1812665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Audio </a:t>
                </a:r>
                <a:r>
                  <a:rPr lang="en-US" altLang="zh-TW" sz="1867" dirty="0">
                    <a:solidFill>
                      <a:srgbClr val="000000"/>
                    </a:solidFill>
                  </a:rPr>
                  <a:t>A</a:t>
                </a:r>
                <a:r>
                  <a:rPr lang="en-GB" altLang="zh-TW" sz="1867" dirty="0">
                    <a:solidFill>
                      <a:srgbClr val="000000"/>
                    </a:solidFill>
                  </a:rPr>
                  <a:t>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AP APX585 &amp; AP2722</a:t>
                </a:r>
              </a:p>
            </p:txBody>
          </p:sp>
          <p:sp>
            <p:nvSpPr>
              <p:cNvPr id="6202" name="Text Box 57"/>
              <p:cNvSpPr txBox="1">
                <a:spLocks noChangeArrowheads="1"/>
              </p:cNvSpPr>
              <p:nvPr/>
            </p:nvSpPr>
            <p:spPr bwMode="auto">
              <a:xfrm>
                <a:off x="3828288" y="5305068"/>
                <a:ext cx="266412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HDMI Protocol/CEC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Quantum Data 980 / 882E</a:t>
                </a:r>
              </a:p>
            </p:txBody>
          </p:sp>
          <p:pic>
            <p:nvPicPr>
              <p:cNvPr id="6203" name="Picture 28" descr="vc_shuttle"/>
              <p:cNvPicPr>
                <a:picLocks noChangeAspect="1" noChangeArrowheads="1"/>
              </p:cNvPicPr>
              <p:nvPr/>
            </p:nvPicPr>
            <p:blipFill>
              <a:blip r:embed="rId22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04230" y="5834860"/>
                <a:ext cx="666349" cy="501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4" name="Text Box 29"/>
              <p:cNvSpPr txBox="1">
                <a:spLocks noChangeArrowheads="1"/>
              </p:cNvSpPr>
              <p:nvPr/>
            </p:nvSpPr>
            <p:spPr bwMode="auto">
              <a:xfrm>
                <a:off x="2172209" y="5298373"/>
                <a:ext cx="1421790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867" dirty="0">
                    <a:solidFill>
                      <a:srgbClr val="000000"/>
                    </a:solidFill>
                  </a:rPr>
                  <a:t>Picture Analyzer</a:t>
                </a:r>
              </a:p>
              <a:p>
                <a:r>
                  <a:rPr lang="en-US" altLang="zh-TW" sz="1333" dirty="0">
                    <a:solidFill>
                      <a:srgbClr val="32946A"/>
                    </a:solidFill>
                  </a:rPr>
                  <a:t>- Video Clarity ClearView</a:t>
                </a:r>
              </a:p>
            </p:txBody>
          </p:sp>
          <p:pic>
            <p:nvPicPr>
              <p:cNvPr id="6205" name="Picture 75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8442" y="5829940"/>
                <a:ext cx="717776" cy="485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6" name="Text Box 65"/>
              <p:cNvSpPr txBox="1">
                <a:spLocks noChangeArrowheads="1"/>
              </p:cNvSpPr>
              <p:nvPr/>
            </p:nvSpPr>
            <p:spPr bwMode="auto">
              <a:xfrm>
                <a:off x="6492415" y="5295830"/>
                <a:ext cx="212739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Digital Serial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TEK DSA71604B</a:t>
                </a:r>
              </a:p>
            </p:txBody>
          </p:sp>
        </p:grpSp>
        <p:cxnSp>
          <p:nvCxnSpPr>
            <p:cNvPr id="6190" name="直線接點 81"/>
            <p:cNvCxnSpPr>
              <a:cxnSpLocks noChangeShapeType="1"/>
            </p:cNvCxnSpPr>
            <p:nvPr/>
          </p:nvCxnSpPr>
          <p:spPr bwMode="auto">
            <a:xfrm>
              <a:off x="5124893" y="4125427"/>
              <a:ext cx="2413591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群組 91"/>
            <p:cNvGrpSpPr>
              <a:grpSpLocks/>
            </p:cNvGrpSpPr>
            <p:nvPr/>
          </p:nvGrpSpPr>
          <p:grpSpPr bwMode="auto">
            <a:xfrm>
              <a:off x="3615064" y="987816"/>
              <a:ext cx="2594345" cy="1438926"/>
              <a:chOff x="3742660" y="987816"/>
              <a:chExt cx="2594345" cy="1438926"/>
            </a:xfrm>
          </p:grpSpPr>
          <p:sp>
            <p:nvSpPr>
              <p:cNvPr id="6197" name="圓角矩形 86"/>
              <p:cNvSpPr>
                <a:spLocks noChangeArrowheads="1"/>
              </p:cNvSpPr>
              <p:nvPr/>
            </p:nvSpPr>
            <p:spPr bwMode="auto">
              <a:xfrm>
                <a:off x="3742660" y="987816"/>
                <a:ext cx="2594345" cy="143892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9CCFF"/>
                  </a:gs>
                  <a:gs pos="50000">
                    <a:schemeClr val="bg1"/>
                  </a:gs>
                  <a:gs pos="100000">
                    <a:srgbClr val="99CCFF"/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pic>
            <p:nvPicPr>
              <p:cNvPr id="6196" name="Picture 9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4033686" y="1535110"/>
                <a:ext cx="874666" cy="531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Text Box 104"/>
              <p:cNvSpPr txBox="1">
                <a:spLocks noChangeArrowheads="1"/>
              </p:cNvSpPr>
              <p:nvPr/>
            </p:nvSpPr>
            <p:spPr bwMode="auto">
              <a:xfrm>
                <a:off x="4197292" y="1005763"/>
                <a:ext cx="1924494" cy="45430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133" dirty="0">
                    <a:solidFill>
                      <a:srgbClr val="7030A0"/>
                    </a:solidFill>
                  </a:rPr>
                  <a:t>Video Streaming</a:t>
                </a:r>
              </a:p>
            </p:txBody>
          </p:sp>
        </p:grpSp>
        <p:sp>
          <p:nvSpPr>
            <p:cNvPr id="6193" name="Text Box 57"/>
            <p:cNvSpPr txBox="1">
              <a:spLocks noChangeArrowheads="1"/>
            </p:cNvSpPr>
            <p:nvPr/>
          </p:nvSpPr>
          <p:spPr bwMode="auto">
            <a:xfrm>
              <a:off x="5185029" y="2569912"/>
              <a:ext cx="1883412" cy="6185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0000FF"/>
                  </a:solidFill>
                </a:rPr>
                <a:t>Traffic Jitter/Delay/ Drop</a:t>
              </a:r>
            </a:p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32946A"/>
                  </a:solidFill>
                </a:rPr>
                <a:t>- Shunra Storm</a:t>
              </a:r>
            </a:p>
          </p:txBody>
        </p:sp>
        <p:sp>
          <p:nvSpPr>
            <p:cNvPr id="6194" name="文字方塊 34"/>
            <p:cNvSpPr txBox="1">
              <a:spLocks noChangeArrowheads="1"/>
            </p:cNvSpPr>
            <p:nvPr/>
          </p:nvSpPr>
          <p:spPr bwMode="auto">
            <a:xfrm>
              <a:off x="4620894" y="3019102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cxnSp>
          <p:nvCxnSpPr>
            <p:cNvPr id="6156" name="直線接點 99"/>
            <p:cNvCxnSpPr>
              <a:cxnSpLocks noChangeShapeType="1"/>
            </p:cNvCxnSpPr>
            <p:nvPr/>
          </p:nvCxnSpPr>
          <p:spPr bwMode="auto">
            <a:xfrm flipV="1">
              <a:off x="4508205" y="2190307"/>
              <a:ext cx="691116" cy="1095153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pic>
          <p:nvPicPr>
            <p:cNvPr id="6192" name="Picture 33" descr="01081236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61968" y="2541834"/>
              <a:ext cx="985838" cy="41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91765" y="1308373"/>
            <a:ext cx="144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直線接點 84"/>
          <p:cNvCxnSpPr>
            <a:cxnSpLocks noChangeShapeType="1"/>
          </p:cNvCxnSpPr>
          <p:nvPr/>
        </p:nvCxnSpPr>
        <p:spPr bwMode="auto">
          <a:xfrm>
            <a:off x="10083663" y="2062759"/>
            <a:ext cx="25400" cy="14335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1634067" y="144463"/>
            <a:ext cx="971973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5975"/>
            <a:endParaRPr lang="en-US" altLang="zh-TW" sz="4267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155" name="圖片 5" descr="iphone5 - Google 搜尋 - Google Chrome"/>
          <p:cNvPicPr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995249" y="3481495"/>
            <a:ext cx="385260" cy="58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51" name="直線接點 78"/>
          <p:cNvCxnSpPr>
            <a:cxnSpLocks noChangeShapeType="1"/>
          </p:cNvCxnSpPr>
          <p:nvPr/>
        </p:nvCxnSpPr>
        <p:spPr bwMode="auto">
          <a:xfrm flipH="1">
            <a:off x="5238612" y="4581128"/>
            <a:ext cx="0" cy="4572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7435" y="5737869"/>
            <a:ext cx="1152128" cy="42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D:\WWWWW\201411\Multimedia Lab Poster\980B.JPG"/>
          <p:cNvPicPr>
            <a:picLocks noChangeAspect="1" noChangeArrowheads="1"/>
          </p:cNvPicPr>
          <p:nvPr/>
        </p:nvPicPr>
        <p:blipFill>
          <a:blip r:embed="rId2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9936" y="5785913"/>
            <a:ext cx="766565" cy="439684"/>
          </a:xfrm>
          <a:prstGeom prst="rect">
            <a:avLst/>
          </a:prstGeom>
          <a:noFill/>
        </p:spPr>
      </p:pic>
      <p:pic>
        <p:nvPicPr>
          <p:cNvPr id="4" name="Picture 5" descr="D:\WWWWW\201411\Multimedia Lab Poster\882EA.jpg"/>
          <p:cNvPicPr>
            <a:picLocks noChangeAspect="1" noChangeArrowheads="1"/>
          </p:cNvPicPr>
          <p:nvPr/>
        </p:nvPicPr>
        <p:blipFill>
          <a:blip r:embed="rId3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6053" y="5749056"/>
            <a:ext cx="1052112" cy="416248"/>
          </a:xfrm>
          <a:prstGeom prst="rect">
            <a:avLst/>
          </a:prstGeom>
          <a:noFill/>
        </p:spPr>
      </p:pic>
      <p:sp>
        <p:nvSpPr>
          <p:cNvPr id="74" name="標題 73"/>
          <p:cNvSpPr>
            <a:spLocks noGrp="1"/>
          </p:cNvSpPr>
          <p:nvPr>
            <p:ph type="title"/>
          </p:nvPr>
        </p:nvSpPr>
        <p:spPr>
          <a:xfrm>
            <a:off x="4657858" y="310711"/>
            <a:ext cx="11906291" cy="666731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+mn-lt"/>
              </a:rPr>
              <a:t>OTT Box Test Environment</a:t>
            </a:r>
            <a:endParaRPr lang="zh-TW" altLang="en-US" sz="2000" dirty="0">
              <a:latin typeface="+mn-lt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6979856" y="2381243"/>
            <a:ext cx="2476517" cy="57150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127" y="3372425"/>
            <a:ext cx="1356619" cy="7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7945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1371" y="703295"/>
            <a:ext cx="9956015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1800" b="1" i="1" dirty="0">
                <a:solidFill>
                  <a:srgbClr val="00B050"/>
                </a:solidFill>
                <a:latin typeface="+mn-lt"/>
              </a:rPr>
              <a:t>Google GMS TEST &amp; pre-CERTIFICATION for Android TV</a:t>
            </a:r>
            <a:endParaRPr lang="zh-TW" altLang="en-US" sz="1800" i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31371" y="887875"/>
            <a:ext cx="9339492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US" altLang="zh-TW" sz="1400" b="1" dirty="0">
              <a:solidFill>
                <a:srgbClr val="000000"/>
              </a:solidFill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1.CTS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2.CTS Verifier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 that can not be automated.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3.GTS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Google GMS </a:t>
            </a:r>
            <a:r>
              <a:rPr lang="en-US" altLang="zh-TW" sz="1600" dirty="0"/>
              <a:t>compatibility.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4.VTS/CTS-GSI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compliance to Treble architecture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5.STS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 is updated with latest security patches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6.</a:t>
            </a:r>
            <a:r>
              <a:rPr lang="en-US" altLang="zh-TW" sz="1600" dirty="0"/>
              <a:t> </a:t>
            </a:r>
            <a:r>
              <a:rPr lang="en-US" altLang="zh-TW" sz="1600" b="1" dirty="0"/>
              <a:t>TV Test Suite (TVTS</a:t>
            </a:r>
            <a:r>
              <a:rPr lang="en-US" altLang="zh-TW" sz="1600" dirty="0"/>
              <a:t>)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 –to verify Android TV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7.Smoke Tests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tests cover the following functionalities</a:t>
            </a: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8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Function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functions, like network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video player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USB port… </a:t>
            </a: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24" y="1028733"/>
            <a:ext cx="2879491" cy="21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1124744"/>
            <a:ext cx="1248139" cy="206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681183" y="3717032"/>
            <a:ext cx="6758967" cy="1440160"/>
            <a:chOff x="1189376" y="2839528"/>
            <a:chExt cx="4844885" cy="936013"/>
          </a:xfrm>
        </p:grpSpPr>
        <p:sp>
          <p:nvSpPr>
            <p:cNvPr id="17" name="矩形 2"/>
            <p:cNvSpPr>
              <a:spLocks noChangeArrowheads="1"/>
            </p:cNvSpPr>
            <p:nvPr/>
          </p:nvSpPr>
          <p:spPr bwMode="auto">
            <a:xfrm>
              <a:off x="1189376" y="2839528"/>
              <a:ext cx="1128537" cy="936013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-Audio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</a:t>
              </a:r>
              <a:r>
                <a:rPr lang="en-US" altLang="zh-TW" sz="1333" i="0" u="none" dirty="0" err="1">
                  <a:latin typeface="+mj-lt"/>
                </a:rPr>
                <a:t>Youtube</a:t>
              </a:r>
              <a:endParaRPr lang="en-US" altLang="zh-TW" sz="1333" i="0" u="none" dirty="0">
                <a:latin typeface="+mj-lt"/>
              </a:endParaRP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Movies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-Remote Controls</a:t>
              </a: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2428906" y="2839528"/>
              <a:ext cx="1144800" cy="9288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/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Search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-Companion App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Actions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-Accessories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-Cast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-Standby, etc</a:t>
              </a:r>
              <a:r>
                <a:rPr lang="en-US" altLang="zh-TW" sz="1333" dirty="0">
                  <a:solidFill>
                    <a:srgbClr val="000000"/>
                  </a:solidFill>
                  <a:latin typeface="+mj-lt"/>
                </a:rPr>
                <a:t>.</a:t>
              </a:r>
            </a:p>
            <a:p>
              <a:pPr>
                <a:defRPr/>
              </a:pPr>
              <a:endParaRPr lang="zh-TW" altLang="en-US" sz="1333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3668435" y="2846853"/>
              <a:ext cx="114480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-Boot-up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-Launcher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CEC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ARC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-Component Input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  <p:sp>
          <p:nvSpPr>
            <p:cNvPr id="20" name="矩形 5"/>
            <p:cNvSpPr>
              <a:spLocks noChangeArrowheads="1"/>
            </p:cNvSpPr>
            <p:nvPr/>
          </p:nvSpPr>
          <p:spPr bwMode="auto">
            <a:xfrm>
              <a:off x="4888351" y="2839640"/>
              <a:ext cx="114591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-Optical Audio Out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-Restricted Profile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-Client ID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-Serial number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-Apps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</p:grpSp>
      <p:graphicFrame>
        <p:nvGraphicFramePr>
          <p:cNvPr id="2" name="物件 1"/>
          <p:cNvGraphicFramePr>
            <a:graphicFrameLocks noChangeAspect="1"/>
          </p:cNvGraphicFramePr>
          <p:nvPr/>
        </p:nvGraphicFramePr>
        <p:xfrm>
          <a:off x="7920203" y="3672135"/>
          <a:ext cx="1728192" cy="2605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0" name="工作表" r:id="rId5" imgW="4819650" imgH="7077170" progId="Excel.Sheet.12">
                  <p:embed/>
                </p:oleObj>
              </mc:Choice>
              <mc:Fallback>
                <p:oleObj name="工作表" r:id="rId5" imgW="4819650" imgH="7077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0203" y="3672135"/>
                        <a:ext cx="1728192" cy="2605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/>
        </p:nvGraphicFramePr>
        <p:xfrm>
          <a:off x="9770864" y="3674466"/>
          <a:ext cx="1785681" cy="2642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1" name="工作表" r:id="rId7" imgW="4819650" imgH="7829550" progId="Excel.Sheet.12">
                  <p:embed/>
                </p:oleObj>
              </mc:Choice>
              <mc:Fallback>
                <p:oleObj name="工作表" r:id="rId7" imgW="4819650" imgH="782955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0864" y="3674466"/>
                        <a:ext cx="1785681" cy="26425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2000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1871531" y="724634"/>
            <a:ext cx="37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r>
              <a:rPr lang="en-US" altLang="zh-TW" sz="2000" b="1" u="none" dirty="0">
                <a:solidFill>
                  <a:srgbClr val="00B050"/>
                </a:solidFill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CTS Test (Compatibility Test Suite)</a:t>
            </a:r>
            <a:endParaRPr lang="zh-TW" altLang="en-US" sz="2000" b="1" u="none" dirty="0">
              <a:solidFill>
                <a:srgbClr val="00B050"/>
              </a:solidFill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2447595" y="1124744"/>
            <a:ext cx="7666772" cy="3879579"/>
            <a:chOff x="1702241" y="843558"/>
            <a:chExt cx="5268034" cy="2693660"/>
          </a:xfrm>
        </p:grpSpPr>
        <p:cxnSp>
          <p:nvCxnSpPr>
            <p:cNvPr id="18" name="直線接點 17"/>
            <p:cNvCxnSpPr>
              <a:stCxn id="13" idx="1"/>
            </p:cNvCxnSpPr>
            <p:nvPr/>
          </p:nvCxnSpPr>
          <p:spPr bwMode="auto">
            <a:xfrm flipH="1">
              <a:off x="4499992" y="1562871"/>
              <a:ext cx="1224136" cy="86486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241" y="912680"/>
              <a:ext cx="3549699" cy="2624538"/>
            </a:xfrm>
            <a:prstGeom prst="rect">
              <a:avLst/>
            </a:prstGeom>
          </p:spPr>
        </p:pic>
        <p:sp>
          <p:nvSpPr>
            <p:cNvPr id="13" name="雲朵形 12"/>
            <p:cNvSpPr/>
            <p:nvPr/>
          </p:nvSpPr>
          <p:spPr bwMode="auto">
            <a:xfrm>
              <a:off x="4932040" y="843558"/>
              <a:ext cx="1584176" cy="720080"/>
            </a:xfrm>
            <a:prstGeom prst="cloud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defRPr/>
              </a:pPr>
              <a:r>
                <a:rPr lang="en-US" altLang="zh-TW" sz="2133" dirty="0">
                  <a:solidFill>
                    <a:schemeClr val="tx1"/>
                  </a:solidFill>
                  <a:ea typeface="華康中楷體" pitchFamily="49" charset="-120"/>
                </a:rPr>
                <a:t>   Internet</a:t>
              </a:r>
              <a:endParaRPr lang="zh-TW" altLang="en-US" sz="2133" dirty="0">
                <a:solidFill>
                  <a:schemeClr val="tx1"/>
                </a:solidFill>
                <a:ea typeface="華康中楷體" pitchFamily="49" charset="-12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5274641" y="1877093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Wireless</a:t>
              </a:r>
              <a:endParaRPr lang="zh-TW" altLang="en-US" sz="1867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96132" y="1764748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Base Station</a:t>
              </a:r>
              <a:endParaRPr lang="zh-TW" altLang="en-US" sz="1867" dirty="0"/>
            </a:p>
          </p:txBody>
        </p:sp>
        <p:pic>
          <p:nvPicPr>
            <p:cNvPr id="30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549" y="1644587"/>
              <a:ext cx="417630" cy="46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156" y="1764748"/>
              <a:ext cx="908119" cy="54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文字方塊 32"/>
          <p:cNvSpPr txBox="1"/>
          <p:nvPr/>
        </p:nvSpPr>
        <p:spPr>
          <a:xfrm>
            <a:off x="1871531" y="5061181"/>
            <a:ext cx="9217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400" dirty="0"/>
              <a:t>The CTS is an automated testing suite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400" dirty="0"/>
              <a:t>The CTS runs on a desktop machine and executes test cases directly on attached devices or an emulator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TW" altLang="en-US" sz="24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white">
          <a:xfrm>
            <a:off x="450744" y="97168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3200" kern="0" dirty="0" smtClean="0">
                <a:ea typeface="微軟正黑體" pitchFamily="34" charset="-120"/>
                <a:cs typeface="+mj-cs"/>
              </a:rPr>
              <a:t>7.5.1</a:t>
            </a:r>
            <a:r>
              <a:rPr lang="en-US" altLang="zh-TW" sz="3200" b="1" kern="0" dirty="0" smtClean="0">
                <a:ea typeface="微軟正黑體" pitchFamily="34" charset="-120"/>
                <a:cs typeface="+mj-cs"/>
              </a:rPr>
              <a:t> </a:t>
            </a:r>
            <a:r>
              <a:rPr lang="en-US" altLang="zh-TW" sz="3200" dirty="0"/>
              <a:t>Design/development ability to secure STB quality stability</a:t>
            </a:r>
            <a:endParaRPr lang="zh-TW" altLang="en-US" sz="32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30776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Add NTS related testing equipment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8651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05933" y="2608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8. Delivery </a:t>
            </a:r>
            <a:r>
              <a:rPr lang="en-US" altLang="zh-TW" dirty="0" smtClean="0"/>
              <a:t>and Support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38747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838200" y="812800"/>
            <a:ext cx="10515600" cy="53641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dirty="0"/>
              <a:t>8.1 (Post) Stabilization of supply and demand to respond to coronavirus </a:t>
            </a:r>
          </a:p>
          <a:p>
            <a:pPr lvl="1"/>
            <a:r>
              <a:rPr lang="en-US" altLang="zh-TW" dirty="0"/>
              <a:t>FXN is the working leading manufacturing company with many projects running. Thus there are many common parts to leverage to reduce the supply risk.</a:t>
            </a:r>
          </a:p>
          <a:p>
            <a:pPr marL="0" indent="0">
              <a:buNone/>
            </a:pPr>
            <a:r>
              <a:rPr lang="en-US" altLang="zh-TW" dirty="0"/>
              <a:t>8.2 Initial delivery schedule and quantity: </a:t>
            </a:r>
          </a:p>
          <a:p>
            <a:pPr lvl="1"/>
            <a:r>
              <a:rPr lang="en-US" altLang="zh-TW" dirty="0"/>
              <a:t>P</a:t>
            </a:r>
            <a:r>
              <a:rPr lang="en-US" altLang="zh-TW" dirty="0" smtClean="0"/>
              <a:t>lease </a:t>
            </a:r>
            <a:r>
              <a:rPr lang="en-US" altLang="zh-TW" dirty="0"/>
              <a:t>refer to schedule and ALT check MP </a:t>
            </a:r>
            <a:r>
              <a:rPr lang="en-US" altLang="zh-TW" dirty="0" smtClean="0"/>
              <a:t>quantity.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8.3 Year/half/quarter/monthly production quantity</a:t>
            </a:r>
          </a:p>
          <a:p>
            <a:pPr lvl="1"/>
            <a:r>
              <a:rPr lang="en-US" altLang="zh-TW" dirty="0"/>
              <a:t>More than </a:t>
            </a:r>
            <a:r>
              <a:rPr lang="en-US" altLang="zh-TW" dirty="0" smtClean="0"/>
              <a:t>4M </a:t>
            </a:r>
            <a:r>
              <a:rPr lang="en-US" altLang="zh-TW" dirty="0"/>
              <a:t>pieces per month. </a:t>
            </a:r>
            <a:r>
              <a:rPr lang="en-US" altLang="zh-TW" dirty="0" err="1"/>
              <a:t>Fii</a:t>
            </a:r>
            <a:r>
              <a:rPr lang="en-US" altLang="zh-TW" dirty="0"/>
              <a:t> could adjust the capacity to meet customer long term demand. </a:t>
            </a:r>
          </a:p>
          <a:p>
            <a:pPr marL="0" indent="0">
              <a:buNone/>
            </a:pPr>
            <a:r>
              <a:rPr lang="en-US" altLang="zh-TW" dirty="0" smtClean="0"/>
              <a:t>8.4 Supply </a:t>
            </a:r>
            <a:r>
              <a:rPr lang="en-US" altLang="zh-TW" dirty="0"/>
              <a:t>confirmation letter from major core parts maker </a:t>
            </a:r>
            <a:endParaRPr lang="en-US" altLang="zh-TW" dirty="0"/>
          </a:p>
          <a:p>
            <a:pPr lvl="1"/>
            <a:r>
              <a:rPr lang="en-US" altLang="zh-TW" dirty="0" smtClean="0"/>
              <a:t>There are same parts supplied in other projects already, e.g. smart </a:t>
            </a:r>
            <a:r>
              <a:rPr lang="en-US" altLang="zh-TW" dirty="0" err="1" smtClean="0"/>
              <a:t>speaker&amp;OTT</a:t>
            </a:r>
            <a:r>
              <a:rPr lang="en-US" altLang="zh-TW" dirty="0" smtClean="0"/>
              <a:t> from C customer in Japan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8.5 Inventory </a:t>
            </a:r>
            <a:r>
              <a:rPr lang="en-US" altLang="zh-TW" dirty="0"/>
              <a:t>holding and production plan to respond to unexpected demand (the level of monthly safety stock holding of contract volume (%) )  </a:t>
            </a:r>
          </a:p>
          <a:p>
            <a:pPr lvl="1"/>
            <a:r>
              <a:rPr lang="en-US" altLang="zh-TW" dirty="0"/>
              <a:t>Strategy procurement </a:t>
            </a:r>
            <a:r>
              <a:rPr lang="en-US" altLang="zh-TW" dirty="0" smtClean="0"/>
              <a:t>for long lead </a:t>
            </a:r>
            <a:r>
              <a:rPr lang="en-US" altLang="zh-TW" dirty="0"/>
              <a:t>t</a:t>
            </a:r>
            <a:r>
              <a:rPr lang="en-US" altLang="zh-TW" dirty="0" smtClean="0"/>
              <a:t>ime parts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42109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9.Project </a:t>
            </a:r>
            <a:r>
              <a:rPr lang="en-US" altLang="zh-TW" dirty="0" smtClean="0"/>
              <a:t>Organization structure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</a:t>
            </a:r>
            <a:r>
              <a:rPr lang="en-US" altLang="zh-TW" dirty="0" smtClean="0"/>
              <a:t>refer to technical support organization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57177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12420" y="0"/>
            <a:ext cx="10515600" cy="1325563"/>
          </a:xfrm>
        </p:spPr>
        <p:txBody>
          <a:bodyPr/>
          <a:lstStyle/>
          <a:p>
            <a:r>
              <a:rPr lang="en-US" altLang="zh-TW" dirty="0"/>
              <a:t>10. Quality assurance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78180" y="132556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10.1. Quality guarantee (free A/S) period of the proposed equipment      </a:t>
            </a:r>
            <a:br>
              <a:rPr lang="en-US" altLang="zh-TW" sz="2400" dirty="0"/>
            </a:br>
            <a:r>
              <a:rPr lang="en-US" altLang="zh-TW" sz="2400" dirty="0"/>
              <a:t>Write at least 24 pieces, in 6-month increments (Example: 24 months/30 months/36 months, etc.)</a:t>
            </a:r>
          </a:p>
          <a:p>
            <a:pPr lvl="1"/>
            <a:r>
              <a:rPr lang="en-US" altLang="zh-TW" sz="2000" dirty="0"/>
              <a:t>Normally 24months warranty for hardware </a:t>
            </a:r>
            <a:r>
              <a:rPr lang="en-US" altLang="zh-TW" sz="2000" dirty="0" smtClean="0"/>
              <a:t>device</a:t>
            </a:r>
            <a:r>
              <a:rPr lang="en-US" altLang="zh-TW" sz="2000" dirty="0"/>
              <a:t>.</a:t>
            </a:r>
          </a:p>
          <a:p>
            <a:pPr lvl="1"/>
            <a:r>
              <a:rPr lang="en-US" altLang="zh-TW" sz="2000" dirty="0"/>
              <a:t>However, it’s also possible to support 30months or 36months based on customer requirement with different business model. </a:t>
            </a:r>
            <a:br>
              <a:rPr lang="en-US" altLang="zh-TW" sz="2000" dirty="0"/>
            </a:br>
            <a:r>
              <a:rPr lang="en-US" altLang="zh-TW" sz="2000" dirty="0"/>
              <a:t>    </a:t>
            </a:r>
          </a:p>
          <a:p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0938112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18820" y="171026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11. Additional suggestions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3253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29843" y="901304"/>
            <a:ext cx="5940757" cy="4364963"/>
            <a:chOff x="-4146698" y="901303"/>
            <a:chExt cx="7620000" cy="5715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xmlns="" id="{3C27CC84-8F7A-4639-88AA-DC916C0C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6698" y="901303"/>
              <a:ext cx="7620000" cy="571500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-1360972" y="1428681"/>
              <a:ext cx="2073348" cy="362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Device 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11878" y="2350790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OTA 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11878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App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-1403503" y="5309561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User Behavior Analytics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-3047792" y="2504155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Notification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Center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-3021430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AD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822832" y="861645"/>
            <a:ext cx="5212301" cy="5521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Device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profiling, control and status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OTA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grouping, incremental mode</a:t>
            </a:r>
            <a:endParaRPr lang="en-US" altLang="zh-TW" sz="1600" dirty="0"/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App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 installation, ordering, video recommendation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User Behavior Analytics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related statistics – members, active users, device map, RCU button clicks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Apps related statistics – App ranking(usage, watching, clicks), installation ranking, hour distribution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Notification Center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Promotion/emergency notification messages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Advertising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AD schedule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Dashboard UI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703069" y="3334443"/>
            <a:ext cx="207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</a:rPr>
              <a:t>ACS</a:t>
            </a:r>
            <a:r>
              <a:rPr lang="zh-TW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</a:rPr>
              <a:t>System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96353" y="64665"/>
            <a:ext cx="11996627" cy="86177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fr-FR" altLang="zh-TW" sz="2400" dirty="0"/>
              <a:t>11.1. </a:t>
            </a:r>
            <a:r>
              <a:rPr lang="fr-FR" altLang="zh-TW" sz="2400" dirty="0" err="1"/>
              <a:t>Proposal</a:t>
            </a:r>
            <a:r>
              <a:rPr lang="fr-FR" altLang="zh-TW" sz="2400" dirty="0"/>
              <a:t> STB-</a:t>
            </a:r>
            <a:r>
              <a:rPr lang="fr-FR" altLang="zh-TW" sz="2400" dirty="0" err="1"/>
              <a:t>based</a:t>
            </a:r>
            <a:r>
              <a:rPr lang="fr-FR" altLang="zh-TW" sz="2400" dirty="0"/>
              <a:t> </a:t>
            </a:r>
            <a:r>
              <a:rPr lang="fr-FR" altLang="zh-TW" sz="2400" dirty="0" err="1"/>
              <a:t>differentiated</a:t>
            </a:r>
            <a:r>
              <a:rPr lang="fr-FR" altLang="zh-TW" sz="2400" dirty="0"/>
              <a:t> service: </a:t>
            </a:r>
            <a:br>
              <a:rPr lang="fr-FR" altLang="zh-TW" sz="2400" dirty="0"/>
            </a:br>
            <a:r>
              <a:rPr lang="fr-FR" altLang="zh-TW" sz="2400" dirty="0"/>
              <a:t>         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System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– ATV Platform Back-end System</a:t>
            </a:r>
            <a:endParaRPr lang="zh-TW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557869" y="536620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600" dirty="0"/>
              <a:t>ACS system supports operator to manage devices, OTA FW upgrade, notification, promotion, understand subscribers behavior and preference, which can lower A/S maintenance manpower. 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25886297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76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96351" y="64663"/>
            <a:ext cx="10466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dirty="0"/>
              <a:t>11.1. </a:t>
            </a:r>
            <a:r>
              <a:rPr lang="fr-FR" altLang="zh-TW" sz="2400" dirty="0" err="1"/>
              <a:t>Proposal</a:t>
            </a:r>
            <a:r>
              <a:rPr lang="fr-FR" altLang="zh-TW" sz="2400" dirty="0"/>
              <a:t> STB-</a:t>
            </a:r>
            <a:r>
              <a:rPr lang="fr-FR" altLang="zh-TW" sz="2400" dirty="0" err="1"/>
              <a:t>based</a:t>
            </a:r>
            <a:r>
              <a:rPr lang="fr-FR" altLang="zh-TW" sz="2400" dirty="0"/>
              <a:t> </a:t>
            </a:r>
            <a:r>
              <a:rPr lang="fr-FR" altLang="zh-TW" sz="2400" dirty="0" err="1"/>
              <a:t>differentiated</a:t>
            </a:r>
            <a:r>
              <a:rPr lang="fr-FR" altLang="zh-TW" sz="2400" dirty="0"/>
              <a:t> service : </a:t>
            </a:r>
            <a:br>
              <a:rPr lang="fr-FR" altLang="zh-TW" sz="2400" dirty="0"/>
            </a:br>
            <a:r>
              <a:rPr lang="fr-FR" altLang="zh-TW" sz="2400" dirty="0"/>
              <a:t>     </a:t>
            </a:r>
            <a:r>
              <a:rPr lang="en-US" altLang="zh-TW" sz="2400" b="1" dirty="0"/>
              <a:t>Why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(Auto Configuration System)</a:t>
            </a:r>
            <a:endParaRPr lang="zh-TW" altLang="en-US" sz="2400" b="1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FC3CF27-EEDA-40E0-88FD-D9280998A871}"/>
              </a:ext>
            </a:extLst>
          </p:cNvPr>
          <p:cNvSpPr txBox="1"/>
          <p:nvPr/>
        </p:nvSpPr>
        <p:spPr>
          <a:xfrm>
            <a:off x="292335" y="891975"/>
            <a:ext cx="68094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OTT Operators to understand user preference.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next generation product planning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new services planning</a:t>
            </a:r>
          </a:p>
        </p:txBody>
      </p:sp>
      <p:sp>
        <p:nvSpPr>
          <p:cNvPr id="23" name="圓角矩形 22"/>
          <p:cNvSpPr/>
          <p:nvPr/>
        </p:nvSpPr>
        <p:spPr bwMode="auto">
          <a:xfrm>
            <a:off x="1403393" y="2082783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Online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圓角矩形 23"/>
          <p:cNvSpPr/>
          <p:nvPr/>
        </p:nvSpPr>
        <p:spPr bwMode="auto">
          <a:xfrm>
            <a:off x="1394621" y="5959690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Android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圓角矩形 24"/>
          <p:cNvSpPr/>
          <p:nvPr/>
        </p:nvSpPr>
        <p:spPr bwMode="auto">
          <a:xfrm>
            <a:off x="4476803" y="2075629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FW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圓角矩形 25"/>
          <p:cNvSpPr/>
          <p:nvPr/>
        </p:nvSpPr>
        <p:spPr bwMode="auto">
          <a:xfrm>
            <a:off x="3666372" y="5959690"/>
            <a:ext cx="240723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HDMI Input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圓角矩形 26"/>
          <p:cNvSpPr/>
          <p:nvPr/>
        </p:nvSpPr>
        <p:spPr bwMode="auto">
          <a:xfrm>
            <a:off x="7511269" y="2058086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Language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/>
          <p:cNvSpPr/>
          <p:nvPr/>
        </p:nvSpPr>
        <p:spPr bwMode="auto">
          <a:xfrm>
            <a:off x="7511269" y="595860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Network Type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 28"/>
          <p:cNvSpPr/>
          <p:nvPr/>
        </p:nvSpPr>
        <p:spPr bwMode="auto">
          <a:xfrm>
            <a:off x="10563277" y="5948185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 Brand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/>
          <p:cNvSpPr/>
          <p:nvPr/>
        </p:nvSpPr>
        <p:spPr bwMode="auto">
          <a:xfrm>
            <a:off x="10563277" y="205457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Model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2485316"/>
            <a:ext cx="2998153" cy="3486659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95" y="2490572"/>
            <a:ext cx="2998199" cy="3486659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445" y="2478233"/>
            <a:ext cx="3075505" cy="3507768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70" y="2478233"/>
            <a:ext cx="2923981" cy="349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636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77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96352" y="64663"/>
            <a:ext cx="119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dirty="0"/>
              <a:t>11.1. </a:t>
            </a:r>
            <a:r>
              <a:rPr lang="fr-FR" altLang="zh-TW" sz="2400" dirty="0" err="1"/>
              <a:t>Proposal</a:t>
            </a:r>
            <a:r>
              <a:rPr lang="fr-FR" altLang="zh-TW" sz="2400" dirty="0"/>
              <a:t> STB-</a:t>
            </a:r>
            <a:r>
              <a:rPr lang="fr-FR" altLang="zh-TW" sz="2400" dirty="0" err="1"/>
              <a:t>based</a:t>
            </a:r>
            <a:r>
              <a:rPr lang="fr-FR" altLang="zh-TW" sz="2400" dirty="0"/>
              <a:t> </a:t>
            </a:r>
            <a:r>
              <a:rPr lang="fr-FR" altLang="zh-TW" sz="2400" dirty="0" err="1"/>
              <a:t>differentiated</a:t>
            </a:r>
            <a:r>
              <a:rPr lang="fr-FR" altLang="zh-TW" sz="2400" dirty="0"/>
              <a:t> service:</a:t>
            </a:r>
            <a:br>
              <a:rPr lang="fr-FR" altLang="zh-TW" sz="2400" dirty="0"/>
            </a:br>
            <a:r>
              <a:rPr lang="fr-FR" altLang="zh-TW" sz="2400" dirty="0"/>
              <a:t>          </a:t>
            </a:r>
            <a:r>
              <a:rPr lang="en-US" altLang="zh-TW" sz="2400" b="1" dirty="0"/>
              <a:t>What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can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you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get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from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System</a:t>
            </a:r>
            <a:r>
              <a:rPr lang="zh-TW" altLang="en-US" sz="2400" b="1" dirty="0"/>
              <a:t> 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482569" y="835885"/>
            <a:ext cx="12065308" cy="6220924"/>
            <a:chOff x="361926" y="626913"/>
            <a:chExt cx="9048981" cy="4665693"/>
          </a:xfrm>
        </p:grpSpPr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0A4787F1-2F22-491D-A4DD-C76ECE07FA79}"/>
                </a:ext>
              </a:extLst>
            </p:cNvPr>
            <p:cNvGrpSpPr/>
            <p:nvPr/>
          </p:nvGrpSpPr>
          <p:grpSpPr>
            <a:xfrm>
              <a:off x="521870" y="626913"/>
              <a:ext cx="2512574" cy="1441544"/>
              <a:chOff x="499925" y="578152"/>
              <a:chExt cx="2512574" cy="1441544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672499" y="1731696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New Member Bar Chart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81" name="圖片 80">
                <a:extLst>
                  <a:ext uri="{FF2B5EF4-FFF2-40B4-BE49-F238E27FC236}">
                    <a16:creationId xmlns:a16="http://schemas.microsoft.com/office/drawing/2014/main" xmlns="" id="{EE0EEB8D-C42E-44D6-9512-D60B763DF6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925" y="578152"/>
                <a:ext cx="2456131" cy="1185847"/>
              </a:xfrm>
              <a:prstGeom prst="rect">
                <a:avLst/>
              </a:prstGeom>
            </p:spPr>
          </p:pic>
        </p:grpSp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xmlns="" id="{A8DC72B8-46EC-4EC5-8484-EA2FF337B38B}"/>
                </a:ext>
              </a:extLst>
            </p:cNvPr>
            <p:cNvGrpSpPr/>
            <p:nvPr/>
          </p:nvGrpSpPr>
          <p:grpSpPr>
            <a:xfrm>
              <a:off x="6161348" y="634517"/>
              <a:ext cx="2392123" cy="1404041"/>
              <a:chOff x="6140319" y="591613"/>
              <a:chExt cx="2392123" cy="1404041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6192442" y="170765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Location Ranking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9" name="圖片 78">
                <a:extLst>
                  <a:ext uri="{FF2B5EF4-FFF2-40B4-BE49-F238E27FC236}">
                    <a16:creationId xmlns:a16="http://schemas.microsoft.com/office/drawing/2014/main" xmlns="" id="{515CE4EC-BEAB-48FD-9407-58A65CC05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40319" y="591613"/>
                <a:ext cx="2365241" cy="1197848"/>
              </a:xfrm>
              <a:prstGeom prst="rect">
                <a:avLst/>
              </a:prstGeom>
            </p:spPr>
          </p:pic>
        </p:grpSp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xmlns="" id="{FD5ECFC1-F655-490F-8648-D55CA94DADD8}"/>
                </a:ext>
              </a:extLst>
            </p:cNvPr>
            <p:cNvGrpSpPr/>
            <p:nvPr/>
          </p:nvGrpSpPr>
          <p:grpSpPr>
            <a:xfrm>
              <a:off x="361926" y="2124108"/>
              <a:ext cx="2736304" cy="1462407"/>
              <a:chOff x="393588" y="2034079"/>
              <a:chExt cx="2736304" cy="1462407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393588" y="3208486"/>
                <a:ext cx="273630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Watching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7" name="圖片 76">
                <a:extLst>
                  <a:ext uri="{FF2B5EF4-FFF2-40B4-BE49-F238E27FC236}">
                    <a16:creationId xmlns:a16="http://schemas.microsoft.com/office/drawing/2014/main" xmlns="" id="{48DD60DE-7F95-4939-852C-B009B2BCB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791" y="2034079"/>
                <a:ext cx="2431577" cy="1223565"/>
              </a:xfrm>
              <a:prstGeom prst="rect">
                <a:avLst/>
              </a:prstGeom>
            </p:spPr>
          </p:pic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xmlns="" id="{3CB115A6-FAE3-4720-83DF-C3CAF8086922}"/>
                </a:ext>
              </a:extLst>
            </p:cNvPr>
            <p:cNvGrpSpPr/>
            <p:nvPr/>
          </p:nvGrpSpPr>
          <p:grpSpPr>
            <a:xfrm>
              <a:off x="6182377" y="2103712"/>
              <a:ext cx="2402187" cy="1423605"/>
              <a:chOff x="6130263" y="2034079"/>
              <a:chExt cx="2402187" cy="1423605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6192450" y="316968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Accumulated App Clicks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xmlns="" id="{E8EDA0BC-7329-4172-883A-4B1608E22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263" y="2034079"/>
                <a:ext cx="2375297" cy="1187649"/>
              </a:xfrm>
              <a:prstGeom prst="rect">
                <a:avLst/>
              </a:prstGeom>
            </p:spPr>
          </p:pic>
        </p:grpSp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xmlns="" id="{F2A0B25B-3D53-40F6-A969-5CFF2F48929F}"/>
                </a:ext>
              </a:extLst>
            </p:cNvPr>
            <p:cNvGrpSpPr/>
            <p:nvPr/>
          </p:nvGrpSpPr>
          <p:grpSpPr>
            <a:xfrm>
              <a:off x="497376" y="3592471"/>
              <a:ext cx="2454184" cy="1447178"/>
              <a:chOff x="497376" y="3513634"/>
              <a:chExt cx="2454184" cy="1447178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11560" y="4672812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Comparison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8" name="圖片 47">
                <a:extLst>
                  <a:ext uri="{FF2B5EF4-FFF2-40B4-BE49-F238E27FC236}">
                    <a16:creationId xmlns:a16="http://schemas.microsoft.com/office/drawing/2014/main" xmlns="" id="{727E5412-0EB0-41E4-A686-871935AB7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376" y="3513634"/>
                <a:ext cx="2454184" cy="1235322"/>
              </a:xfrm>
              <a:prstGeom prst="rect">
                <a:avLst/>
              </a:prstGeom>
            </p:spPr>
          </p:pic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xmlns="" id="{26E9439A-A426-4BFE-969D-EAD5E0D70D2C}"/>
                </a:ext>
              </a:extLst>
            </p:cNvPr>
            <p:cNvGrpSpPr/>
            <p:nvPr/>
          </p:nvGrpSpPr>
          <p:grpSpPr>
            <a:xfrm>
              <a:off x="3375003" y="3586515"/>
              <a:ext cx="2542192" cy="1473446"/>
              <a:chOff x="3339004" y="3586515"/>
              <a:chExt cx="2542192" cy="1473446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339004" y="4771961"/>
                <a:ext cx="254219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in 24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6" name="圖片 45">
                <a:extLst>
                  <a:ext uri="{FF2B5EF4-FFF2-40B4-BE49-F238E27FC236}">
                    <a16:creationId xmlns:a16="http://schemas.microsoft.com/office/drawing/2014/main" xmlns="" id="{EB1BC429-F33D-40D3-BDDA-C9DC2A6F8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58098" y="3586515"/>
                <a:ext cx="2340001" cy="1241278"/>
              </a:xfrm>
              <a:prstGeom prst="rect">
                <a:avLst/>
              </a:prstGeom>
            </p:spPr>
          </p:pic>
        </p:grp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xmlns="" id="{CFE7137E-DFD1-4A36-8001-762DB99B36C9}"/>
                </a:ext>
              </a:extLst>
            </p:cNvPr>
            <p:cNvGrpSpPr/>
            <p:nvPr/>
          </p:nvGrpSpPr>
          <p:grpSpPr>
            <a:xfrm>
              <a:off x="3394098" y="626914"/>
              <a:ext cx="2365241" cy="1450706"/>
              <a:chOff x="3394098" y="626914"/>
              <a:chExt cx="2365241" cy="145070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394099" y="1789620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Active User Ratio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4" name="圖片 43">
                <a:extLst>
                  <a:ext uri="{FF2B5EF4-FFF2-40B4-BE49-F238E27FC236}">
                    <a16:creationId xmlns:a16="http://schemas.microsoft.com/office/drawing/2014/main" xmlns="" id="{DAEFA40A-E1A1-48C2-9CE4-4BC0892A3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4098" y="626914"/>
                <a:ext cx="2365241" cy="1214246"/>
              </a:xfrm>
              <a:prstGeom prst="rect">
                <a:avLst/>
              </a:prstGeom>
            </p:spPr>
          </p:pic>
        </p:grpSp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xmlns="" id="{42EC9277-6860-49FB-918B-5E8C5E1FBB7C}"/>
                </a:ext>
              </a:extLst>
            </p:cNvPr>
            <p:cNvGrpSpPr/>
            <p:nvPr/>
          </p:nvGrpSpPr>
          <p:grpSpPr>
            <a:xfrm>
              <a:off x="5418221" y="3571824"/>
              <a:ext cx="3992686" cy="1720782"/>
              <a:chOff x="5418221" y="3571824"/>
              <a:chExt cx="3992686" cy="172078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418221" y="4560186"/>
                <a:ext cx="3992686" cy="7324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Installation Ratio</a:t>
                </a:r>
              </a:p>
            </p:txBody>
          </p:sp>
          <p:pic>
            <p:nvPicPr>
              <p:cNvPr id="42" name="圖片 41">
                <a:extLst>
                  <a:ext uri="{FF2B5EF4-FFF2-40B4-BE49-F238E27FC236}">
                    <a16:creationId xmlns:a16="http://schemas.microsoft.com/office/drawing/2014/main" xmlns="" id="{265A0D77-3E1C-4FFF-A69D-206863F26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82377" y="3571824"/>
                <a:ext cx="2379006" cy="1255969"/>
              </a:xfrm>
              <a:prstGeom prst="rect">
                <a:avLst/>
              </a:prstGeom>
            </p:spPr>
          </p:pic>
        </p:grp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9B877C75-61AB-9247-8FBB-FE645AA95EA9}"/>
              </a:ext>
            </a:extLst>
          </p:cNvPr>
          <p:cNvSpPr txBox="1"/>
          <p:nvPr/>
        </p:nvSpPr>
        <p:spPr>
          <a:xfrm>
            <a:off x="4525465" y="2804950"/>
            <a:ext cx="3120000" cy="1656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lIns="108000" tIns="72000" rIns="108000" bIns="72000" rtlCol="0" anchor="ctr" anchorCtr="0">
            <a:noAutofit/>
          </a:bodyPr>
          <a:lstStyle/>
          <a:p>
            <a:pPr algn="ctr"/>
            <a:r>
              <a:rPr kumimoji="1" lang="en-US" altLang="zh-TW" sz="4400" b="1" dirty="0">
                <a:solidFill>
                  <a:schemeClr val="bg1"/>
                </a:solidFill>
              </a:rPr>
              <a:t>ACS System</a:t>
            </a:r>
            <a:endParaRPr kumimoji="1" lang="zh-TW" alt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661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78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96352" y="64663"/>
            <a:ext cx="9483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dirty="0"/>
              <a:t>11.1. </a:t>
            </a:r>
            <a:r>
              <a:rPr lang="fr-FR" altLang="zh-TW" sz="2400" dirty="0" err="1"/>
              <a:t>Proposal</a:t>
            </a:r>
            <a:r>
              <a:rPr lang="fr-FR" altLang="zh-TW" sz="2400" dirty="0"/>
              <a:t> STB-</a:t>
            </a:r>
            <a:r>
              <a:rPr lang="fr-FR" altLang="zh-TW" sz="2400" dirty="0" err="1"/>
              <a:t>based</a:t>
            </a:r>
            <a:r>
              <a:rPr lang="fr-FR" altLang="zh-TW" sz="2400" dirty="0"/>
              <a:t> </a:t>
            </a:r>
            <a:r>
              <a:rPr lang="fr-FR" altLang="zh-TW" sz="2400" dirty="0" err="1"/>
              <a:t>differentiated</a:t>
            </a:r>
            <a:r>
              <a:rPr lang="fr-FR" altLang="zh-TW" sz="2400" dirty="0"/>
              <a:t> service : 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Functions</a:t>
            </a:r>
            <a:endParaRPr lang="zh-TW" altLang="en-US" sz="2400" b="1" dirty="0"/>
          </a:p>
        </p:txBody>
      </p:sp>
      <p:sp>
        <p:nvSpPr>
          <p:cNvPr id="7" name="圓角矩形 31">
            <a:extLst>
              <a:ext uri="{FF2B5EF4-FFF2-40B4-BE49-F238E27FC236}">
                <a16:creationId xmlns:a16="http://schemas.microsoft.com/office/drawing/2014/main" xmlns="" id="{417B60AB-BEA8-499A-BA85-CAFDF86DF941}"/>
              </a:ext>
            </a:extLst>
          </p:cNvPr>
          <p:cNvSpPr/>
          <p:nvPr/>
        </p:nvSpPr>
        <p:spPr>
          <a:xfrm flipH="1">
            <a:off x="156375" y="868091"/>
            <a:ext cx="11737307" cy="86400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121877" tIns="60939" rIns="121877" bIns="60939" spcCol="0" rtlCol="0" anchor="ctr"/>
          <a:lstStyle/>
          <a:p>
            <a:pPr algn="ctr" defTabSz="1218840">
              <a:spcBef>
                <a:spcPct val="50000"/>
              </a:spcBef>
              <a:defRPr/>
            </a:pPr>
            <a:endParaRPr lang="zh-TW" altLang="en-US" sz="16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D8E7E81E-4651-4F46-8FD6-9516C2301F67}"/>
              </a:ext>
            </a:extLst>
          </p:cNvPr>
          <p:cNvGraphicFramePr>
            <a:graphicFrameLocks noGrp="1"/>
          </p:cNvGraphicFramePr>
          <p:nvPr/>
        </p:nvGraphicFramePr>
        <p:xfrm>
          <a:off x="391799" y="1788456"/>
          <a:ext cx="1852811" cy="4718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52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22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Device Grouping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Configuration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Provisioning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Remote Screen Capture/Reboot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BT RCU Info &amp; Un-Pairing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HDMI Output Control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Device Status Reporting</a:t>
                      </a:r>
                      <a:endParaRPr lang="en-US" altLang="zh-TW" sz="1600" b="0" kern="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Debug/Log Collection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xmlns="" id="{B5879132-41F7-4107-B43C-601A423FE41A}"/>
              </a:ext>
            </a:extLst>
          </p:cNvPr>
          <p:cNvGraphicFramePr>
            <a:graphicFrameLocks noGrp="1"/>
          </p:cNvGraphicFramePr>
          <p:nvPr/>
        </p:nvGraphicFramePr>
        <p:xfrm>
          <a:off x="4156293" y="1763693"/>
          <a:ext cx="1904743" cy="3192783"/>
        </p:xfrm>
        <a:graphic>
          <a:graphicData uri="http://schemas.openxmlformats.org/drawingml/2006/table">
            <a:tbl>
              <a:tblPr firstRow="1" bandRow="1"/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Firmware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7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Group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Scheduling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FW Download Progress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User/System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</a:t>
                      </a: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Force Update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FW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Update History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xmlns="" id="{0B9B6689-D9EA-460C-A32B-1C4FBB3101C4}"/>
              </a:ext>
            </a:extLst>
          </p:cNvPr>
          <p:cNvGraphicFramePr>
            <a:graphicFrameLocks noGrp="1"/>
          </p:cNvGraphicFramePr>
          <p:nvPr/>
        </p:nvGraphicFramePr>
        <p:xfrm>
          <a:off x="2244609" y="1770299"/>
          <a:ext cx="1872208" cy="3928311"/>
        </p:xfrm>
        <a:graphic>
          <a:graphicData uri="http://schemas.openxmlformats.org/drawingml/2006/table">
            <a:tbl>
              <a:tblPr bandRow="1"/>
              <a:tblGrid>
                <a:gridCol w="18722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Online</a:t>
                      </a:r>
                      <a:r>
                        <a:rPr lang="en-US" altLang="zh-TW" sz="1600" kern="0" baseline="0" dirty="0"/>
                        <a:t> Status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baseline="0" dirty="0"/>
                        <a:t>FW Version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TV</a:t>
                      </a:r>
                      <a:r>
                        <a:rPr lang="en-US" altLang="zh-TW" sz="1600" kern="0" baseline="0" dirty="0"/>
                        <a:t> Brand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Network Type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4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Screen Resolution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Sound/CEC/</a:t>
                      </a:r>
                    </a:p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Language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HDMI Input </a:t>
                      </a:r>
                      <a:r>
                        <a:rPr lang="en-US" altLang="zh-TW" sz="1600" kern="0" dirty="0" err="1"/>
                        <a:t>Config</a:t>
                      </a:r>
                      <a:r>
                        <a:rPr lang="en-US" altLang="zh-TW" sz="1600" kern="0" dirty="0"/>
                        <a:t>.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xmlns="" id="{8DACB6AC-57E4-4C30-B173-00F48E93D83E}"/>
              </a:ext>
            </a:extLst>
          </p:cNvPr>
          <p:cNvGraphicFramePr>
            <a:graphicFrameLocks noGrp="1"/>
          </p:cNvGraphicFramePr>
          <p:nvPr/>
        </p:nvGraphicFramePr>
        <p:xfrm>
          <a:off x="9895861" y="1773381"/>
          <a:ext cx="1781799" cy="3182424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781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Device Info Importing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Account Management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Role-Based Access Control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836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Bandwidth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Connection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D1A478F6-3B07-486E-AC70-66D30DE1262C}"/>
              </a:ext>
            </a:extLst>
          </p:cNvPr>
          <p:cNvGraphicFramePr>
            <a:graphicFrameLocks noGrp="1"/>
          </p:cNvGraphicFramePr>
          <p:nvPr/>
        </p:nvGraphicFramePr>
        <p:xfrm>
          <a:off x="8020937" y="1783472"/>
          <a:ext cx="1784512" cy="406776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78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3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Stats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752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Device Distribution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352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Usage Stats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13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App Installation Ranking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RCU Buttons Profiling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64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Advanced Search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Statistics Report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2E3FF46-7731-4D1F-9FFC-F70363FDDFAE}"/>
              </a:ext>
            </a:extLst>
          </p:cNvPr>
          <p:cNvSpPr/>
          <p:nvPr/>
        </p:nvSpPr>
        <p:spPr>
          <a:xfrm>
            <a:off x="324927" y="868091"/>
            <a:ext cx="1888223" cy="86400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D08F739-20DC-41C0-8B8D-DFB475EDF09E}"/>
              </a:ext>
            </a:extLst>
          </p:cNvPr>
          <p:cNvSpPr/>
          <p:nvPr/>
        </p:nvSpPr>
        <p:spPr>
          <a:xfrm>
            <a:off x="4172221" y="870175"/>
            <a:ext cx="1888815" cy="864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OTA 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F44C8A-ECF1-4EAA-9E38-168B742F9E5D}"/>
              </a:ext>
            </a:extLst>
          </p:cNvPr>
          <p:cNvSpPr/>
          <p:nvPr/>
        </p:nvSpPr>
        <p:spPr>
          <a:xfrm>
            <a:off x="2260628" y="868091"/>
            <a:ext cx="1856193" cy="86400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Profiling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118002F-3772-47F4-AD3B-A80B186902DB}"/>
              </a:ext>
            </a:extLst>
          </p:cNvPr>
          <p:cNvSpPr/>
          <p:nvPr/>
        </p:nvSpPr>
        <p:spPr>
          <a:xfrm>
            <a:off x="8067425" y="861447"/>
            <a:ext cx="1784512" cy="8640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UBA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C533B531-B7CC-400B-A9D7-2C559E596527}"/>
              </a:ext>
            </a:extLst>
          </p:cNvPr>
          <p:cNvSpPr/>
          <p:nvPr/>
        </p:nvSpPr>
        <p:spPr>
          <a:xfrm>
            <a:off x="9931373" y="868091"/>
            <a:ext cx="1776200" cy="8640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Admin Mgmt.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10FA13A-DB06-4906-8399-D01653033E69}"/>
              </a:ext>
            </a:extLst>
          </p:cNvPr>
          <p:cNvSpPr/>
          <p:nvPr/>
        </p:nvSpPr>
        <p:spPr>
          <a:xfrm>
            <a:off x="6123211" y="866547"/>
            <a:ext cx="1888815" cy="88604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xmlns="" id="{9DE9CF82-FC73-4C71-AEDF-ACD03A427DCD}"/>
              </a:ext>
            </a:extLst>
          </p:cNvPr>
          <p:cNvGraphicFramePr>
            <a:graphicFrameLocks noGrp="1"/>
          </p:cNvGraphicFramePr>
          <p:nvPr/>
        </p:nvGraphicFramePr>
        <p:xfrm>
          <a:off x="6100509" y="1754159"/>
          <a:ext cx="1904743" cy="30944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APK 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File 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1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App Installation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6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App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Icons Ordering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Notification Center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38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B+ Recommendation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F9E8C64E-74C4-401F-AA43-61E1D7FFED6A}"/>
              </a:ext>
            </a:extLst>
          </p:cNvPr>
          <p:cNvSpPr txBox="1"/>
          <p:nvPr/>
        </p:nvSpPr>
        <p:spPr>
          <a:xfrm>
            <a:off x="9056565" y="5948619"/>
            <a:ext cx="3135435" cy="677078"/>
          </a:xfrm>
          <a:prstGeom prst="rect">
            <a:avLst/>
          </a:prstGeom>
          <a:noFill/>
        </p:spPr>
        <p:txBody>
          <a:bodyPr wrap="square" lIns="121891" tIns="60945" rIns="121891" bIns="60945" rtlCol="0">
            <a:spAutoFit/>
          </a:bodyPr>
          <a:lstStyle/>
          <a:p>
            <a:r>
              <a:rPr lang="en-US" altLang="zh-TW" sz="1200" dirty="0"/>
              <a:t>PS: 1. ACS: Auto Configuration System</a:t>
            </a:r>
          </a:p>
          <a:p>
            <a:r>
              <a:rPr lang="en-US" altLang="zh-TW" sz="1200" dirty="0"/>
              <a:t>       2. OTA: Over The Air</a:t>
            </a:r>
            <a:br>
              <a:rPr lang="en-US" altLang="zh-TW" sz="1200" dirty="0"/>
            </a:br>
            <a:r>
              <a:rPr lang="en-US" altLang="zh-TW" sz="1200" dirty="0"/>
              <a:t>       3. UBA: User</a:t>
            </a:r>
            <a:r>
              <a:rPr lang="zh-TW" altLang="en-US" sz="1200" dirty="0"/>
              <a:t> </a:t>
            </a:r>
            <a:r>
              <a:rPr lang="en-US" altLang="zh-TW" sz="1200" dirty="0"/>
              <a:t>Behavior Analysis</a:t>
            </a:r>
          </a:p>
        </p:txBody>
      </p:sp>
    </p:spTree>
    <p:extLst>
      <p:ext uri="{BB962C8B-B14F-4D97-AF65-F5344CB8AC3E}">
        <p14:creationId xmlns:p14="http://schemas.microsoft.com/office/powerpoint/2010/main" val="28948295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0C335DEA-DD41-2449-89E7-BCA52A1F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890336"/>
            <a:ext cx="10980821" cy="1143001"/>
          </a:xfrm>
        </p:spPr>
        <p:txBody>
          <a:bodyPr>
            <a:noAutofit/>
          </a:bodyPr>
          <a:lstStyle/>
          <a:p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zh-TW" altLang="zh-TW" sz="2800" dirty="0"/>
              <a:t> </a:t>
            </a:r>
            <a:r>
              <a:rPr lang="fr-FR" altLang="zh-TW" sz="2800" dirty="0"/>
              <a:t>  </a:t>
            </a:r>
            <a:endParaRPr lang="zh-TW" altLang="en-US" sz="28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2CBA0C73-9AA6-114D-87D6-6D8EA2F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24" y="1461836"/>
            <a:ext cx="10515600" cy="3545221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As stated in 1.2.1 </a:t>
            </a:r>
            <a:r>
              <a:rPr lang="en-US" altLang="zh-TW" sz="2400" dirty="0" err="1" smtClean="0"/>
              <a:t>Fii</a:t>
            </a:r>
            <a:r>
              <a:rPr lang="en-US" altLang="zh-TW" sz="2400" dirty="0" smtClean="0"/>
              <a:t> owns intelligent factories that applied the up-to-date technology for unmanned factory practice which could reduce the production cost. </a:t>
            </a:r>
            <a:endParaRPr lang="en-US" altLang="zh-TW" sz="2400" dirty="0"/>
          </a:p>
        </p:txBody>
      </p:sp>
      <p:sp>
        <p:nvSpPr>
          <p:cNvPr id="7" name="標題 4">
            <a:extLst>
              <a:ext uri="{FF2B5EF4-FFF2-40B4-BE49-F238E27FC236}">
                <a16:creationId xmlns:a16="http://schemas.microsoft.com/office/drawing/2014/main" xmlns="" id="{5D1ADB73-8ED9-034E-B410-E72124547C5B}"/>
              </a:ext>
            </a:extLst>
          </p:cNvPr>
          <p:cNvSpPr txBox="1">
            <a:spLocks/>
          </p:cNvSpPr>
          <p:nvPr/>
        </p:nvSpPr>
        <p:spPr>
          <a:xfrm>
            <a:off x="277616" y="288757"/>
            <a:ext cx="11275817" cy="73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/>
              <a:t>11.4. Technology/function applied to lower </a:t>
            </a:r>
            <a:r>
              <a:rPr lang="en-US" altLang="zh-TW" sz="3600" dirty="0" smtClean="0"/>
              <a:t>CAPEX/OPEX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28194838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4882</Words>
  <Application>Microsoft Office PowerPoint</Application>
  <PresentationFormat>寬螢幕</PresentationFormat>
  <Paragraphs>1343</Paragraphs>
  <Slides>79</Slides>
  <Notes>14</Notes>
  <HiddenSlides>0</HiddenSlides>
  <MMClips>0</MMClips>
  <ScaleCrop>false</ScaleCrop>
  <HeadingPairs>
    <vt:vector size="8" baseType="variant">
      <vt:variant>
        <vt:lpstr>使用字型</vt:lpstr>
      </vt:variant>
      <vt:variant>
        <vt:i4>20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79</vt:i4>
      </vt:variant>
    </vt:vector>
  </HeadingPairs>
  <TitlesOfParts>
    <vt:vector size="102" baseType="lpstr">
      <vt:lpstr>Arial Unicode MS</vt:lpstr>
      <vt:lpstr>Gulim</vt:lpstr>
      <vt:lpstr>楷体_GB2312</vt:lpstr>
      <vt:lpstr>Malgun Gothic</vt:lpstr>
      <vt:lpstr>微软雅黑</vt:lpstr>
      <vt:lpstr>微软雅黑</vt:lpstr>
      <vt:lpstr>Noto Sans SC Sliced</vt:lpstr>
      <vt:lpstr>宋体</vt:lpstr>
      <vt:lpstr>宋体</vt:lpstr>
      <vt:lpstr>華康中楷體</vt:lpstr>
      <vt:lpstr>微軟正黑體</vt:lpstr>
      <vt:lpstr>微軟正黑體</vt:lpstr>
      <vt:lpstr>新細明體</vt:lpstr>
      <vt:lpstr>標楷體</vt:lpstr>
      <vt:lpstr>Arial</vt:lpstr>
      <vt:lpstr>Calibri</vt:lpstr>
      <vt:lpstr>Calibri Light</vt:lpstr>
      <vt:lpstr>Comic Sans MS</vt:lpstr>
      <vt:lpstr>Times New Roman</vt:lpstr>
      <vt:lpstr>Wingdings</vt:lpstr>
      <vt:lpstr>1_Office 佈景主題</vt:lpstr>
      <vt:lpstr>工作表</vt:lpstr>
      <vt:lpstr>點陣圖影像</vt:lpstr>
      <vt:lpstr>KT T-project RFP</vt:lpstr>
      <vt:lpstr>1. Company Introduction</vt:lpstr>
      <vt:lpstr>PowerPoint 簡報</vt:lpstr>
      <vt:lpstr>PowerPoint 簡報</vt:lpstr>
      <vt:lpstr>PowerPoint 簡報</vt:lpstr>
      <vt:lpstr>PowerPoint 簡報</vt:lpstr>
      <vt:lpstr>PowerPoint 簡報</vt:lpstr>
      <vt:lpstr>1.3. ALT and Foxconn person in charge (contact window) </vt:lpstr>
      <vt:lpstr>3. List of Core Parts</vt:lpstr>
      <vt:lpstr>PowerPoint 簡報</vt:lpstr>
      <vt:lpstr>4. Propose equipment technology and characteristics </vt:lpstr>
      <vt:lpstr>4.2.1 Equipment Model Name</vt:lpstr>
      <vt:lpstr>PowerPoint 簡報</vt:lpstr>
      <vt:lpstr>PowerPoint 簡報</vt:lpstr>
      <vt:lpstr>PowerPoint 簡報</vt:lpstr>
      <vt:lpstr>4.2.3Equipment components (including detailed photos)    </vt:lpstr>
      <vt:lpstr>4.2.4 Power consumption chart (Maximum 11.65W)</vt:lpstr>
      <vt:lpstr>4.2.4 Power consumption chart (Normal 8.39W)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4.4 Function and performance – S905X4 Benchmark Test Report</vt:lpstr>
      <vt:lpstr>4.4 Function and performance</vt:lpstr>
      <vt:lpstr>4.4 Function and performance</vt:lpstr>
      <vt:lpstr>4.4 Function and performance</vt:lpstr>
      <vt:lpstr>4.4 Function and performance – Benchmark Test Summary</vt:lpstr>
      <vt:lpstr>4.5.3 Features and excellence of the proposed solution</vt:lpstr>
      <vt:lpstr>PowerPoint 簡報</vt:lpstr>
      <vt:lpstr>PowerPoint 簡報</vt:lpstr>
      <vt:lpstr>PowerPoint 簡報</vt:lpstr>
      <vt:lpstr>5. Supply Records</vt:lpstr>
      <vt:lpstr>PowerPoint 簡報</vt:lpstr>
      <vt:lpstr>6. Technical Support</vt:lpstr>
      <vt:lpstr>Technical Support-SW&amp;SQA</vt:lpstr>
      <vt:lpstr>Technical Support-HW/Layout/ME/Package/Compliance/ HWQA</vt:lpstr>
      <vt:lpstr>7. Development Ability</vt:lpstr>
      <vt:lpstr>PowerPoint 簡報</vt:lpstr>
      <vt:lpstr>PowerPoint 簡報</vt:lpstr>
      <vt:lpstr>7.4.1 xTS certification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Reliability Test Plan</vt:lpstr>
      <vt:lpstr>Reliability Test Plan</vt:lpstr>
      <vt:lpstr>Reliability Test Plan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OTT Box Test Environment</vt:lpstr>
      <vt:lpstr>PowerPoint 簡報</vt:lpstr>
      <vt:lpstr>PowerPoint 簡報</vt:lpstr>
      <vt:lpstr>PowerPoint 簡報</vt:lpstr>
      <vt:lpstr>8. Delivery and Support</vt:lpstr>
      <vt:lpstr>PowerPoint 簡報</vt:lpstr>
      <vt:lpstr>9.Project Organization structure</vt:lpstr>
      <vt:lpstr>10. Quality assurance</vt:lpstr>
      <vt:lpstr>11. Additional suggestions</vt:lpstr>
      <vt:lpstr>PowerPoint 簡報</vt:lpstr>
      <vt:lpstr>PowerPoint 簡報</vt:lpstr>
      <vt:lpstr>PowerPoint 簡報</vt:lpstr>
      <vt:lpstr>PowerPoint 簡報</vt:lpstr>
      <vt:lpstr>   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279</cp:revision>
  <dcterms:created xsi:type="dcterms:W3CDTF">2018-11-16T05:26:15Z</dcterms:created>
  <dcterms:modified xsi:type="dcterms:W3CDTF">2021-02-19T11:55:36Z</dcterms:modified>
</cp:coreProperties>
</file>